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62" r:id="rId2"/>
  </p:sldIdLst>
  <p:sldSz cx="9144000" cy="5143500" type="screen16x9"/>
  <p:notesSz cx="6858000" cy="9144000"/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50000"/>
      </a:spcBef>
      <a:spcAft>
        <a:spcPct val="0"/>
      </a:spcAft>
      <a:buFont typeface="Arial" panose="020B0604020202020204" pitchFamily="34" charset="0"/>
      <a:buNone/>
      <a:defRPr b="1" i="0" u="none" kern="1200" baseline="0">
        <a:solidFill>
          <a:schemeClr val="tx1"/>
        </a:solidFill>
        <a:latin typeface="黑体" panose="02010609060101010101" pitchFamily="2" charset="-122"/>
        <a:ea typeface="黑体" panose="02010609060101010101" pitchFamily="2" charset="-12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50000"/>
      </a:spcBef>
      <a:spcAft>
        <a:spcPct val="0"/>
      </a:spcAft>
      <a:buFont typeface="Arial" panose="020B0604020202020204" pitchFamily="34" charset="0"/>
      <a:buNone/>
      <a:defRPr b="1" i="0" u="none" kern="1200" baseline="0">
        <a:solidFill>
          <a:schemeClr val="tx1"/>
        </a:solidFill>
        <a:latin typeface="黑体" panose="02010609060101010101" pitchFamily="2" charset="-122"/>
        <a:ea typeface="黑体" panose="02010609060101010101" pitchFamily="2" charset="-12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50000"/>
      </a:spcBef>
      <a:spcAft>
        <a:spcPct val="0"/>
      </a:spcAft>
      <a:buFont typeface="Arial" panose="020B0604020202020204" pitchFamily="34" charset="0"/>
      <a:buNone/>
      <a:defRPr b="1" i="0" u="none" kern="1200" baseline="0">
        <a:solidFill>
          <a:schemeClr val="tx1"/>
        </a:solidFill>
        <a:latin typeface="黑体" panose="02010609060101010101" pitchFamily="2" charset="-122"/>
        <a:ea typeface="黑体" panose="02010609060101010101" pitchFamily="2" charset="-12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50000"/>
      </a:spcBef>
      <a:spcAft>
        <a:spcPct val="0"/>
      </a:spcAft>
      <a:buFont typeface="Arial" panose="020B0604020202020204" pitchFamily="34" charset="0"/>
      <a:buNone/>
      <a:defRPr b="1" i="0" u="none" kern="1200" baseline="0">
        <a:solidFill>
          <a:schemeClr val="tx1"/>
        </a:solidFill>
        <a:latin typeface="黑体" panose="02010609060101010101" pitchFamily="2" charset="-122"/>
        <a:ea typeface="黑体" panose="02010609060101010101" pitchFamily="2" charset="-12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50000"/>
      </a:spcBef>
      <a:spcAft>
        <a:spcPct val="0"/>
      </a:spcAft>
      <a:buFont typeface="Arial" panose="020B0604020202020204" pitchFamily="34" charset="0"/>
      <a:buNone/>
      <a:defRPr b="1" i="0" u="none" kern="1200" baseline="0">
        <a:solidFill>
          <a:schemeClr val="tx1"/>
        </a:solidFill>
        <a:latin typeface="黑体" panose="02010609060101010101" pitchFamily="2" charset="-122"/>
        <a:ea typeface="黑体" panose="02010609060101010101" pitchFamily="2" charset="-12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50000"/>
      </a:spcBef>
      <a:spcAft>
        <a:spcPct val="0"/>
      </a:spcAft>
      <a:buFont typeface="Arial" panose="020B0604020202020204" pitchFamily="34" charset="0"/>
      <a:buNone/>
      <a:defRPr b="1" i="0" u="none" kern="1200" baseline="0">
        <a:solidFill>
          <a:schemeClr val="tx1"/>
        </a:solidFill>
        <a:latin typeface="黑体" panose="02010609060101010101" pitchFamily="2" charset="-122"/>
        <a:ea typeface="黑体" panose="02010609060101010101" pitchFamily="2" charset="-12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50000"/>
      </a:spcBef>
      <a:spcAft>
        <a:spcPct val="0"/>
      </a:spcAft>
      <a:buFont typeface="Arial" panose="020B0604020202020204" pitchFamily="34" charset="0"/>
      <a:buNone/>
      <a:defRPr b="1" i="0" u="none" kern="1200" baseline="0">
        <a:solidFill>
          <a:schemeClr val="tx1"/>
        </a:solidFill>
        <a:latin typeface="黑体" panose="02010609060101010101" pitchFamily="2" charset="-122"/>
        <a:ea typeface="黑体" panose="02010609060101010101" pitchFamily="2" charset="-12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50000"/>
      </a:spcBef>
      <a:spcAft>
        <a:spcPct val="0"/>
      </a:spcAft>
      <a:buFont typeface="Arial" panose="020B0604020202020204" pitchFamily="34" charset="0"/>
      <a:buNone/>
      <a:defRPr b="1" i="0" u="none" kern="1200" baseline="0">
        <a:solidFill>
          <a:schemeClr val="tx1"/>
        </a:solidFill>
        <a:latin typeface="黑体" panose="02010609060101010101" pitchFamily="2" charset="-122"/>
        <a:ea typeface="黑体" panose="02010609060101010101" pitchFamily="2" charset="-12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50000"/>
      </a:spcBef>
      <a:spcAft>
        <a:spcPct val="0"/>
      </a:spcAft>
      <a:buFont typeface="Arial" panose="020B0604020202020204" pitchFamily="34" charset="0"/>
      <a:buNone/>
      <a:defRPr b="1" i="0" u="none" kern="1200" baseline="0">
        <a:solidFill>
          <a:schemeClr val="tx1"/>
        </a:solidFill>
        <a:latin typeface="黑体" panose="02010609060101010101" pitchFamily="2" charset="-122"/>
        <a:ea typeface="黑体" panose="0201060906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33"/>
    <a:srgbClr val="FF99FF"/>
    <a:srgbClr val="FF3300"/>
    <a:srgbClr val="00CCFF"/>
    <a:srgbClr val="990000"/>
    <a:srgbClr val="33CC33"/>
    <a:srgbClr val="0000CC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 showGuides="1">
      <p:cViewPr>
        <p:scale>
          <a:sx n="90" d="100"/>
          <a:sy n="90" d="100"/>
        </p:scale>
        <p:origin x="-1925" y="-432"/>
      </p:cViewPr>
      <p:guideLst>
        <p:guide orient="horz" pos="1620"/>
        <p:guide pos="2941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20"/>
            <a:ext cx="7772400" cy="1102519"/>
          </a:xfr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pPr fontAlgn="base"/>
            <a:r>
              <a:rPr lang="zh-CN" altLang="en-US" strike="noStrike" noProof="1" smtClean="0"/>
              <a:t>单击此处编辑母版副标题样式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>
              <a:spcBef>
                <a:spcPct val="0"/>
              </a:spcBef>
            </a:pPr>
            <a:fld id="{9A0DB2DC-4C9A-4742-B13C-FB6460FD3503}" type="slidenum">
              <a:rPr lang="en-US" altLang="zh-CN" sz="1400" b="0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  <a:t>‹#›</a:t>
            </a:fld>
            <a:endParaRPr lang="en-US" altLang="zh-CN" sz="1400" b="0" strike="noStrike" noProof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  <a:p>
            <a:pPr lvl="1" fontAlgn="base"/>
            <a:r>
              <a:rPr lang="zh-CN" altLang="en-US" strike="noStrike" noProof="1" smtClean="0"/>
              <a:t>第二级</a:t>
            </a:r>
          </a:p>
          <a:p>
            <a:pPr lvl="2" fontAlgn="base"/>
            <a:r>
              <a:rPr lang="zh-CN" altLang="en-US" strike="noStrike" noProof="1" smtClean="0"/>
              <a:t>第三级</a:t>
            </a:r>
          </a:p>
          <a:p>
            <a:pPr lvl="3" fontAlgn="base"/>
            <a:r>
              <a:rPr lang="zh-CN" altLang="en-US" strike="noStrike" noProof="1" smtClean="0"/>
              <a:t>第四级</a:t>
            </a:r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>
              <a:spcBef>
                <a:spcPct val="0"/>
              </a:spcBef>
            </a:pPr>
            <a:fld id="{9A0DB2DC-4C9A-4742-B13C-FB6460FD3503}" type="slidenum">
              <a:rPr lang="en-US" altLang="zh-CN" sz="1400" b="0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  <a:t>‹#›</a:t>
            </a:fld>
            <a:endParaRPr lang="en-US" altLang="zh-CN" sz="1400" b="0" strike="noStrike" noProof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80"/>
            <a:ext cx="2057400" cy="4388644"/>
          </a:xfrm>
        </p:spPr>
        <p:txBody>
          <a:bodyPr vert="eaVert"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80"/>
            <a:ext cx="6019800" cy="4388644"/>
          </a:xfrm>
        </p:spPr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  <a:p>
            <a:pPr lvl="1" fontAlgn="base"/>
            <a:r>
              <a:rPr lang="zh-CN" altLang="en-US" strike="noStrike" noProof="1" smtClean="0"/>
              <a:t>第二级</a:t>
            </a:r>
          </a:p>
          <a:p>
            <a:pPr lvl="2" fontAlgn="base"/>
            <a:r>
              <a:rPr lang="zh-CN" altLang="en-US" strike="noStrike" noProof="1" smtClean="0"/>
              <a:t>第三级</a:t>
            </a:r>
          </a:p>
          <a:p>
            <a:pPr lvl="3" fontAlgn="base"/>
            <a:r>
              <a:rPr lang="zh-CN" altLang="en-US" strike="noStrike" noProof="1" smtClean="0"/>
              <a:t>第四级</a:t>
            </a:r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>
              <a:spcBef>
                <a:spcPct val="0"/>
              </a:spcBef>
            </a:pPr>
            <a:fld id="{9A0DB2DC-4C9A-4742-B13C-FB6460FD3503}" type="slidenum">
              <a:rPr lang="en-US" altLang="zh-CN" sz="1400" b="0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  <a:t>‹#›</a:t>
            </a:fld>
            <a:endParaRPr lang="en-US" altLang="zh-CN" sz="1400" b="0" strike="noStrike" noProof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  <a:p>
            <a:pPr lvl="1" fontAlgn="base"/>
            <a:r>
              <a:rPr lang="zh-CN" altLang="en-US" strike="noStrike" noProof="1" smtClean="0"/>
              <a:t>第二级</a:t>
            </a:r>
          </a:p>
          <a:p>
            <a:pPr lvl="2" fontAlgn="base"/>
            <a:r>
              <a:rPr lang="zh-CN" altLang="en-US" strike="noStrike" noProof="1" smtClean="0"/>
              <a:t>第三级</a:t>
            </a:r>
          </a:p>
          <a:p>
            <a:pPr lvl="3" fontAlgn="base"/>
            <a:r>
              <a:rPr lang="zh-CN" altLang="en-US" strike="noStrike" noProof="1" smtClean="0"/>
              <a:t>第四级</a:t>
            </a:r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>
              <a:spcBef>
                <a:spcPct val="0"/>
              </a:spcBef>
            </a:pPr>
            <a:fld id="{9A0DB2DC-4C9A-4742-B13C-FB6460FD3503}" type="slidenum">
              <a:rPr lang="en-US" altLang="zh-CN" sz="1400" b="0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  <a:t>‹#›</a:t>
            </a:fld>
            <a:endParaRPr lang="en-US" altLang="zh-CN" sz="1400" b="0" strike="noStrike" noProof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>
              <a:spcBef>
                <a:spcPct val="0"/>
              </a:spcBef>
            </a:pPr>
            <a:fld id="{9A0DB2DC-4C9A-4742-B13C-FB6460FD3503}" type="slidenum">
              <a:rPr lang="en-US" altLang="zh-CN" sz="1400" b="0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  <a:t>‹#›</a:t>
            </a:fld>
            <a:endParaRPr lang="en-US" altLang="zh-CN" sz="1400" b="0" strike="noStrike" noProof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  <a:p>
            <a:pPr lvl="1" fontAlgn="base"/>
            <a:r>
              <a:rPr lang="zh-CN" altLang="en-US" strike="noStrike" noProof="1" smtClean="0"/>
              <a:t>第二级</a:t>
            </a:r>
          </a:p>
          <a:p>
            <a:pPr lvl="2" fontAlgn="base"/>
            <a:r>
              <a:rPr lang="zh-CN" altLang="en-US" strike="noStrike" noProof="1" smtClean="0"/>
              <a:t>第三级</a:t>
            </a:r>
          </a:p>
          <a:p>
            <a:pPr lvl="3" fontAlgn="base"/>
            <a:r>
              <a:rPr lang="zh-CN" altLang="en-US" strike="noStrike" noProof="1" smtClean="0"/>
              <a:t>第四级</a:t>
            </a:r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  <a:p>
            <a:pPr lvl="1" fontAlgn="base"/>
            <a:r>
              <a:rPr lang="zh-CN" altLang="en-US" strike="noStrike" noProof="1" smtClean="0"/>
              <a:t>第二级</a:t>
            </a:r>
          </a:p>
          <a:p>
            <a:pPr lvl="2" fontAlgn="base"/>
            <a:r>
              <a:rPr lang="zh-CN" altLang="en-US" strike="noStrike" noProof="1" smtClean="0"/>
              <a:t>第三级</a:t>
            </a:r>
          </a:p>
          <a:p>
            <a:pPr lvl="3" fontAlgn="base"/>
            <a:r>
              <a:rPr lang="zh-CN" altLang="en-US" strike="noStrike" noProof="1" smtClean="0"/>
              <a:t>第四级</a:t>
            </a:r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>
              <a:spcBef>
                <a:spcPct val="0"/>
              </a:spcBef>
            </a:pPr>
            <a:fld id="{9A0DB2DC-4C9A-4742-B13C-FB6460FD3503}" type="slidenum">
              <a:rPr lang="en-US" altLang="zh-CN" sz="1400" b="0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  <a:t>‹#›</a:t>
            </a:fld>
            <a:endParaRPr lang="en-US" altLang="zh-CN" sz="1400" b="0" strike="noStrike" noProof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  <a:p>
            <a:pPr lvl="1" fontAlgn="base"/>
            <a:r>
              <a:rPr lang="zh-CN" altLang="en-US" strike="noStrike" noProof="1" smtClean="0"/>
              <a:t>第二级</a:t>
            </a:r>
          </a:p>
          <a:p>
            <a:pPr lvl="2" fontAlgn="base"/>
            <a:r>
              <a:rPr lang="zh-CN" altLang="en-US" strike="noStrike" noProof="1" smtClean="0"/>
              <a:t>第三级</a:t>
            </a:r>
          </a:p>
          <a:p>
            <a:pPr lvl="3" fontAlgn="base"/>
            <a:r>
              <a:rPr lang="zh-CN" altLang="en-US" strike="noStrike" noProof="1" smtClean="0"/>
              <a:t>第四级</a:t>
            </a:r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8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8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  <a:p>
            <a:pPr lvl="1" fontAlgn="base"/>
            <a:r>
              <a:rPr lang="zh-CN" altLang="en-US" strike="noStrike" noProof="1" smtClean="0"/>
              <a:t>第二级</a:t>
            </a:r>
          </a:p>
          <a:p>
            <a:pPr lvl="2" fontAlgn="base"/>
            <a:r>
              <a:rPr lang="zh-CN" altLang="en-US" strike="noStrike" noProof="1" smtClean="0"/>
              <a:t>第三级</a:t>
            </a:r>
          </a:p>
          <a:p>
            <a:pPr lvl="3" fontAlgn="base"/>
            <a:r>
              <a:rPr lang="zh-CN" altLang="en-US" strike="noStrike" noProof="1" smtClean="0"/>
              <a:t>第四级</a:t>
            </a:r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>
              <a:spcBef>
                <a:spcPct val="0"/>
              </a:spcBef>
            </a:pPr>
            <a:fld id="{9A0DB2DC-4C9A-4742-B13C-FB6460FD3503}" type="slidenum">
              <a:rPr lang="en-US" altLang="zh-CN" sz="1400" b="0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  <a:t>‹#›</a:t>
            </a:fld>
            <a:endParaRPr lang="en-US" altLang="zh-CN" sz="1400" b="0" strike="noStrike" noProof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>
              <a:spcBef>
                <a:spcPct val="0"/>
              </a:spcBef>
            </a:pPr>
            <a:fld id="{9A0DB2DC-4C9A-4742-B13C-FB6460FD3503}" type="slidenum">
              <a:rPr lang="en-US" altLang="zh-CN" sz="1400" b="0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  <a:t>‹#›</a:t>
            </a:fld>
            <a:endParaRPr lang="en-US" altLang="zh-CN" sz="1400" b="0" strike="noStrike" noProof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>
              <a:spcBef>
                <a:spcPct val="0"/>
              </a:spcBef>
            </a:pPr>
            <a:fld id="{9A0DB2DC-4C9A-4742-B13C-FB6460FD3503}" type="slidenum">
              <a:rPr lang="en-US" altLang="zh-CN" sz="1400" b="0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  <a:t>‹#›</a:t>
            </a:fld>
            <a:endParaRPr lang="en-US" altLang="zh-CN" sz="1400" b="0" strike="noStrike" noProof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3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9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  <a:p>
            <a:pPr lvl="1" fontAlgn="base"/>
            <a:r>
              <a:rPr lang="zh-CN" altLang="en-US" strike="noStrike" noProof="1" smtClean="0"/>
              <a:t>第二级</a:t>
            </a:r>
          </a:p>
          <a:p>
            <a:pPr lvl="2" fontAlgn="base"/>
            <a:r>
              <a:rPr lang="zh-CN" altLang="en-US" strike="noStrike" noProof="1" smtClean="0"/>
              <a:t>第三级</a:t>
            </a:r>
          </a:p>
          <a:p>
            <a:pPr lvl="3" fontAlgn="base"/>
            <a:r>
              <a:rPr lang="zh-CN" altLang="en-US" strike="noStrike" noProof="1" smtClean="0"/>
              <a:t>第四级</a:t>
            </a:r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3" y="1076327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>
              <a:spcBef>
                <a:spcPct val="0"/>
              </a:spcBef>
            </a:pPr>
            <a:fld id="{9A0DB2DC-4C9A-4742-B13C-FB6460FD3503}" type="slidenum">
              <a:rPr lang="en-US" altLang="zh-CN" sz="1400" b="0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  <a:t>‹#›</a:t>
            </a:fld>
            <a:endParaRPr lang="en-US" altLang="zh-CN" sz="1400" b="0" strike="noStrike" noProof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3200" b="0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4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fontAlgn="base" hangingPunct="1">
              <a:spcBef>
                <a:spcPct val="0"/>
              </a:spcBef>
            </a:pPr>
            <a:fld id="{9A0DB2DC-4C9A-4742-B13C-FB6460FD3503}" type="slidenum">
              <a:rPr lang="en-US" altLang="zh-CN" sz="1400" b="0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  <a:t>‹#›</a:t>
            </a:fld>
            <a:endParaRPr lang="en-US" altLang="zh-CN" sz="1400" b="0" strike="noStrike" noProof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zh-CN" altLang="en-US" dirty="0"/>
              <a:t>单击此处编辑母版标题样式</a:t>
            </a:r>
          </a:p>
        </p:txBody>
      </p:sp>
      <p:sp>
        <p:nvSpPr>
          <p:cNvPr id="1027" name="Rectangle 3"/>
          <p:cNvSpPr>
            <a:spLocks noGrp="1"/>
          </p:cNvSpPr>
          <p:nvPr>
            <p:ph type="body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/>
          <a:p>
            <a:pPr lvl="0" indent="-342900"/>
            <a:r>
              <a:rPr lang="zh-CN" altLang="en-US" dirty="0"/>
              <a:t>单击此处编辑母版文本样式</a:t>
            </a:r>
          </a:p>
          <a:p>
            <a:pPr lvl="1" indent="-285750"/>
            <a:r>
              <a:rPr lang="zh-CN" altLang="en-US" dirty="0"/>
              <a:t>第二级</a:t>
            </a:r>
          </a:p>
          <a:p>
            <a:pPr lvl="2" indent="-228600"/>
            <a:r>
              <a:rPr lang="zh-CN" altLang="en-US" dirty="0"/>
              <a:t>第三级</a:t>
            </a:r>
          </a:p>
          <a:p>
            <a:pPr lvl="3" indent="-228600"/>
            <a:r>
              <a:rPr lang="zh-CN" altLang="en-US" dirty="0"/>
              <a:t>第四级</a:t>
            </a:r>
          </a:p>
          <a:p>
            <a:pPr lvl="4" indent="-228600"/>
            <a:r>
              <a:rPr lang="zh-CN" altLang="en-US" dirty="0"/>
              <a:t>第五级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4683919"/>
            <a:ext cx="2133600" cy="357188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l">
              <a:spcBef>
                <a:spcPct val="0"/>
              </a:spcBef>
              <a:buFont typeface="Arial" panose="020B0604020202020204" pitchFamily="34" charset="0"/>
              <a:buNone/>
              <a:defRPr sz="1400" b="0">
                <a:latin typeface="+mn-lt"/>
                <a:ea typeface="+mn-ea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4683919"/>
            <a:ext cx="2895600" cy="357188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ctr">
              <a:spcBef>
                <a:spcPct val="0"/>
              </a:spcBef>
              <a:buFont typeface="Arial" panose="020B0604020202020204" pitchFamily="34" charset="0"/>
              <a:buNone/>
              <a:defRPr sz="1400" b="0">
                <a:latin typeface="+mn-lt"/>
                <a:ea typeface="+mn-ea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4683919"/>
            <a:ext cx="2133600" cy="357188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/>
          <a:p>
            <a:pPr lvl="0" eaLnBrk="1" fontAlgn="base" hangingPunct="1">
              <a:spcBef>
                <a:spcPct val="0"/>
              </a:spcBef>
            </a:pPr>
            <a:fld id="{9A0DB2DC-4C9A-4742-B13C-FB6460FD3503}" type="slidenum">
              <a:rPr lang="en-US" altLang="zh-CN" sz="1400" b="0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rPr>
              <a:t>‹#›</a:t>
            </a:fld>
            <a:endParaRPr lang="en-US" altLang="zh-CN" sz="1400" b="0" strike="noStrike" noProof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6" name="组合 425"/>
          <p:cNvGrpSpPr/>
          <p:nvPr/>
        </p:nvGrpSpPr>
        <p:grpSpPr>
          <a:xfrm>
            <a:off x="296525" y="2053399"/>
            <a:ext cx="2301875" cy="113110"/>
            <a:chOff x="6577015" y="2789195"/>
            <a:chExt cx="2301875" cy="113110"/>
          </a:xfrm>
          <a:solidFill>
            <a:srgbClr val="7030A0"/>
          </a:solidFill>
        </p:grpSpPr>
        <p:sp>
          <p:nvSpPr>
            <p:cNvPr id="427" name="Rectangle 260"/>
            <p:cNvSpPr/>
            <p:nvPr/>
          </p:nvSpPr>
          <p:spPr>
            <a:xfrm>
              <a:off x="6577015" y="2789195"/>
              <a:ext cx="300726" cy="113110"/>
            </a:xfrm>
            <a:prstGeom prst="rect">
              <a:avLst/>
            </a:prstGeom>
            <a:grpFill/>
            <a:ln w="952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b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b="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b="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fontAlgn="base" hangingPunct="1">
                <a:spcBef>
                  <a:spcPct val="50000"/>
                </a:spcBef>
                <a:buNone/>
              </a:pPr>
              <a:endParaRPr lang="zh-CN" altLang="en-US" sz="1800" b="1" strike="noStrike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428" name="Rectangle 261"/>
            <p:cNvSpPr/>
            <p:nvPr/>
          </p:nvSpPr>
          <p:spPr>
            <a:xfrm>
              <a:off x="6978448" y="2789195"/>
              <a:ext cx="300726" cy="113110"/>
            </a:xfrm>
            <a:prstGeom prst="rect">
              <a:avLst/>
            </a:prstGeom>
            <a:grpFill/>
            <a:ln w="952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b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b="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b="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fontAlgn="base" hangingPunct="1">
                <a:spcBef>
                  <a:spcPct val="50000"/>
                </a:spcBef>
                <a:buNone/>
              </a:pPr>
              <a:endParaRPr lang="zh-CN" altLang="en-US" sz="1800" b="1" strike="noStrike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432" name="Rectangle 262"/>
            <p:cNvSpPr/>
            <p:nvPr/>
          </p:nvSpPr>
          <p:spPr>
            <a:xfrm>
              <a:off x="7379880" y="2789195"/>
              <a:ext cx="300726" cy="113110"/>
            </a:xfrm>
            <a:prstGeom prst="rect">
              <a:avLst/>
            </a:prstGeom>
            <a:grpFill/>
            <a:ln w="952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b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b="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b="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fontAlgn="base" hangingPunct="1">
                <a:spcBef>
                  <a:spcPct val="50000"/>
                </a:spcBef>
                <a:buNone/>
              </a:pPr>
              <a:endParaRPr lang="zh-CN" altLang="en-US" sz="1800" b="1" strike="noStrike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433" name="Rectangle 263"/>
            <p:cNvSpPr/>
            <p:nvPr/>
          </p:nvSpPr>
          <p:spPr>
            <a:xfrm>
              <a:off x="7781313" y="2789195"/>
              <a:ext cx="297719" cy="113110"/>
            </a:xfrm>
            <a:prstGeom prst="rect">
              <a:avLst/>
            </a:prstGeom>
            <a:grpFill/>
            <a:ln w="952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b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b="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b="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fontAlgn="base" hangingPunct="1">
                <a:spcBef>
                  <a:spcPct val="50000"/>
                </a:spcBef>
                <a:buNone/>
              </a:pPr>
              <a:endParaRPr lang="zh-CN" altLang="en-US" sz="1800" b="1" strike="noStrike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530" name="Rectangle 264"/>
            <p:cNvSpPr/>
            <p:nvPr/>
          </p:nvSpPr>
          <p:spPr>
            <a:xfrm>
              <a:off x="8179739" y="2789195"/>
              <a:ext cx="297719" cy="113110"/>
            </a:xfrm>
            <a:prstGeom prst="rect">
              <a:avLst/>
            </a:prstGeom>
            <a:grpFill/>
            <a:ln w="952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b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b="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b="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fontAlgn="base" hangingPunct="1">
                <a:spcBef>
                  <a:spcPct val="50000"/>
                </a:spcBef>
                <a:buNone/>
              </a:pPr>
              <a:endParaRPr lang="zh-CN" altLang="en-US" sz="1800" b="1" strike="noStrike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531" name="Rectangle 265"/>
            <p:cNvSpPr/>
            <p:nvPr/>
          </p:nvSpPr>
          <p:spPr>
            <a:xfrm>
              <a:off x="8578164" y="2789195"/>
              <a:ext cx="300726" cy="113110"/>
            </a:xfrm>
            <a:prstGeom prst="rect">
              <a:avLst/>
            </a:prstGeom>
            <a:grpFill/>
            <a:ln w="952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b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b="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b="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fontAlgn="base" hangingPunct="1">
                <a:spcBef>
                  <a:spcPct val="50000"/>
                </a:spcBef>
                <a:buNone/>
              </a:pPr>
              <a:endParaRPr lang="zh-CN" altLang="en-US" sz="1800" b="1" strike="noStrike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532" name="组合 531"/>
          <p:cNvGrpSpPr/>
          <p:nvPr/>
        </p:nvGrpSpPr>
        <p:grpSpPr>
          <a:xfrm>
            <a:off x="296525" y="1886416"/>
            <a:ext cx="2301875" cy="113110"/>
            <a:chOff x="6577015" y="2594381"/>
            <a:chExt cx="2301875" cy="113110"/>
          </a:xfrm>
          <a:solidFill>
            <a:srgbClr val="7030A0"/>
          </a:solidFill>
        </p:grpSpPr>
        <p:sp>
          <p:nvSpPr>
            <p:cNvPr id="533" name="Rectangle 260"/>
            <p:cNvSpPr/>
            <p:nvPr/>
          </p:nvSpPr>
          <p:spPr>
            <a:xfrm>
              <a:off x="6577015" y="2594381"/>
              <a:ext cx="300726" cy="113110"/>
            </a:xfrm>
            <a:prstGeom prst="rect">
              <a:avLst/>
            </a:prstGeom>
            <a:grpFill/>
            <a:ln w="952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b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b="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b="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fontAlgn="base" hangingPunct="1">
                <a:spcBef>
                  <a:spcPct val="50000"/>
                </a:spcBef>
                <a:buNone/>
              </a:pPr>
              <a:endParaRPr lang="zh-CN" altLang="en-US" sz="1800" b="1" strike="noStrike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534" name="Rectangle 261"/>
            <p:cNvSpPr/>
            <p:nvPr/>
          </p:nvSpPr>
          <p:spPr>
            <a:xfrm>
              <a:off x="6978448" y="2594381"/>
              <a:ext cx="300726" cy="113110"/>
            </a:xfrm>
            <a:prstGeom prst="rect">
              <a:avLst/>
            </a:prstGeom>
            <a:grpFill/>
            <a:ln w="952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b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b="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b="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fontAlgn="base" hangingPunct="1">
                <a:spcBef>
                  <a:spcPct val="50000"/>
                </a:spcBef>
                <a:buNone/>
              </a:pPr>
              <a:endParaRPr lang="zh-CN" altLang="en-US" sz="1800" b="1" strike="noStrike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535" name="Rectangle 262"/>
            <p:cNvSpPr/>
            <p:nvPr/>
          </p:nvSpPr>
          <p:spPr>
            <a:xfrm>
              <a:off x="7379880" y="2594381"/>
              <a:ext cx="300726" cy="113110"/>
            </a:xfrm>
            <a:prstGeom prst="rect">
              <a:avLst/>
            </a:prstGeom>
            <a:grpFill/>
            <a:ln w="952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b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b="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b="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fontAlgn="base" hangingPunct="1">
                <a:spcBef>
                  <a:spcPct val="50000"/>
                </a:spcBef>
                <a:buNone/>
              </a:pPr>
              <a:endParaRPr lang="zh-CN" altLang="en-US" sz="1800" b="1" strike="noStrike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536" name="Rectangle 263"/>
            <p:cNvSpPr/>
            <p:nvPr/>
          </p:nvSpPr>
          <p:spPr>
            <a:xfrm>
              <a:off x="7781313" y="2594381"/>
              <a:ext cx="297719" cy="113110"/>
            </a:xfrm>
            <a:prstGeom prst="rect">
              <a:avLst/>
            </a:prstGeom>
            <a:grpFill/>
            <a:ln w="952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b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b="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b="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fontAlgn="base" hangingPunct="1">
                <a:spcBef>
                  <a:spcPct val="50000"/>
                </a:spcBef>
                <a:buNone/>
              </a:pPr>
              <a:endParaRPr lang="zh-CN" altLang="en-US" sz="1800" b="1" strike="noStrike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537" name="Rectangle 264"/>
            <p:cNvSpPr/>
            <p:nvPr/>
          </p:nvSpPr>
          <p:spPr>
            <a:xfrm>
              <a:off x="8179739" y="2594381"/>
              <a:ext cx="297719" cy="113110"/>
            </a:xfrm>
            <a:prstGeom prst="rect">
              <a:avLst/>
            </a:prstGeom>
            <a:grpFill/>
            <a:ln w="952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b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b="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b="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fontAlgn="base" hangingPunct="1">
                <a:spcBef>
                  <a:spcPct val="50000"/>
                </a:spcBef>
                <a:buNone/>
              </a:pPr>
              <a:endParaRPr lang="zh-CN" altLang="en-US" sz="1800" b="1" strike="noStrike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538" name="Rectangle 265"/>
            <p:cNvSpPr/>
            <p:nvPr/>
          </p:nvSpPr>
          <p:spPr>
            <a:xfrm>
              <a:off x="8578164" y="2594381"/>
              <a:ext cx="300726" cy="113110"/>
            </a:xfrm>
            <a:prstGeom prst="rect">
              <a:avLst/>
            </a:prstGeom>
            <a:grpFill/>
            <a:ln w="952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b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b="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b="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fontAlgn="base" hangingPunct="1">
                <a:spcBef>
                  <a:spcPct val="50000"/>
                </a:spcBef>
                <a:buNone/>
              </a:pPr>
              <a:endParaRPr lang="zh-CN" altLang="en-US" sz="1800" b="1" strike="noStrike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539" name="组合 538"/>
          <p:cNvGrpSpPr/>
          <p:nvPr/>
        </p:nvGrpSpPr>
        <p:grpSpPr>
          <a:xfrm>
            <a:off x="296525" y="2220382"/>
            <a:ext cx="2301875" cy="113110"/>
            <a:chOff x="6577015" y="2984009"/>
            <a:chExt cx="2301875" cy="113110"/>
          </a:xfrm>
          <a:solidFill>
            <a:srgbClr val="7030A0"/>
          </a:solidFill>
        </p:grpSpPr>
        <p:sp>
          <p:nvSpPr>
            <p:cNvPr id="540" name="Rectangle 260"/>
            <p:cNvSpPr/>
            <p:nvPr/>
          </p:nvSpPr>
          <p:spPr>
            <a:xfrm>
              <a:off x="6577015" y="2984009"/>
              <a:ext cx="300726" cy="113110"/>
            </a:xfrm>
            <a:prstGeom prst="rect">
              <a:avLst/>
            </a:prstGeom>
            <a:grpFill/>
            <a:ln w="952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b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b="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b="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fontAlgn="base" hangingPunct="1">
                <a:spcBef>
                  <a:spcPct val="50000"/>
                </a:spcBef>
                <a:buNone/>
              </a:pPr>
              <a:endParaRPr lang="zh-CN" altLang="en-US" sz="1800" b="1" strike="noStrike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541" name="Rectangle 261"/>
            <p:cNvSpPr/>
            <p:nvPr/>
          </p:nvSpPr>
          <p:spPr>
            <a:xfrm>
              <a:off x="6978448" y="2984009"/>
              <a:ext cx="300726" cy="113110"/>
            </a:xfrm>
            <a:prstGeom prst="rect">
              <a:avLst/>
            </a:prstGeom>
            <a:grpFill/>
            <a:ln w="952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b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b="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b="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fontAlgn="base" hangingPunct="1">
                <a:spcBef>
                  <a:spcPct val="50000"/>
                </a:spcBef>
                <a:buNone/>
              </a:pPr>
              <a:endParaRPr lang="zh-CN" altLang="en-US" sz="1800" b="1" strike="noStrike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542" name="Rectangle 262"/>
            <p:cNvSpPr/>
            <p:nvPr/>
          </p:nvSpPr>
          <p:spPr>
            <a:xfrm>
              <a:off x="7379880" y="2984009"/>
              <a:ext cx="300726" cy="113110"/>
            </a:xfrm>
            <a:prstGeom prst="rect">
              <a:avLst/>
            </a:prstGeom>
            <a:grpFill/>
            <a:ln w="952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b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b="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b="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fontAlgn="base" hangingPunct="1">
                <a:spcBef>
                  <a:spcPct val="50000"/>
                </a:spcBef>
                <a:buNone/>
              </a:pPr>
              <a:endParaRPr lang="zh-CN" altLang="en-US" sz="1800" b="1" strike="noStrike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543" name="Rectangle 263"/>
            <p:cNvSpPr/>
            <p:nvPr/>
          </p:nvSpPr>
          <p:spPr>
            <a:xfrm>
              <a:off x="7781313" y="2984009"/>
              <a:ext cx="297719" cy="113110"/>
            </a:xfrm>
            <a:prstGeom prst="rect">
              <a:avLst/>
            </a:prstGeom>
            <a:grpFill/>
            <a:ln w="952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b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b="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b="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fontAlgn="base" hangingPunct="1">
                <a:spcBef>
                  <a:spcPct val="50000"/>
                </a:spcBef>
                <a:buNone/>
              </a:pPr>
              <a:endParaRPr lang="zh-CN" altLang="en-US" sz="1800" b="1" strike="noStrike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544" name="Rectangle 264"/>
            <p:cNvSpPr/>
            <p:nvPr/>
          </p:nvSpPr>
          <p:spPr>
            <a:xfrm>
              <a:off x="8179739" y="2984009"/>
              <a:ext cx="297719" cy="113110"/>
            </a:xfrm>
            <a:prstGeom prst="rect">
              <a:avLst/>
            </a:prstGeom>
            <a:grpFill/>
            <a:ln w="952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b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b="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b="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fontAlgn="base" hangingPunct="1">
                <a:spcBef>
                  <a:spcPct val="50000"/>
                </a:spcBef>
                <a:buNone/>
              </a:pPr>
              <a:endParaRPr lang="zh-CN" altLang="en-US" sz="1800" b="1" strike="noStrike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545" name="Rectangle 265"/>
            <p:cNvSpPr/>
            <p:nvPr/>
          </p:nvSpPr>
          <p:spPr>
            <a:xfrm>
              <a:off x="8578164" y="2984009"/>
              <a:ext cx="300726" cy="113110"/>
            </a:xfrm>
            <a:prstGeom prst="rect">
              <a:avLst/>
            </a:prstGeom>
            <a:grpFill/>
            <a:ln w="952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b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b="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b="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fontAlgn="base" hangingPunct="1">
                <a:spcBef>
                  <a:spcPct val="50000"/>
                </a:spcBef>
                <a:buNone/>
              </a:pPr>
              <a:endParaRPr lang="zh-CN" altLang="en-US" sz="1800" b="1" strike="noStrike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546" name="组合 545"/>
          <p:cNvGrpSpPr/>
          <p:nvPr/>
        </p:nvGrpSpPr>
        <p:grpSpPr>
          <a:xfrm>
            <a:off x="296525" y="2387368"/>
            <a:ext cx="2301875" cy="113110"/>
            <a:chOff x="6577015" y="2984009"/>
            <a:chExt cx="2301875" cy="113110"/>
          </a:xfrm>
          <a:solidFill>
            <a:srgbClr val="7030A0"/>
          </a:solidFill>
        </p:grpSpPr>
        <p:sp>
          <p:nvSpPr>
            <p:cNvPr id="547" name="Rectangle 260"/>
            <p:cNvSpPr/>
            <p:nvPr/>
          </p:nvSpPr>
          <p:spPr>
            <a:xfrm>
              <a:off x="6577015" y="2984009"/>
              <a:ext cx="300726" cy="113110"/>
            </a:xfrm>
            <a:prstGeom prst="rect">
              <a:avLst/>
            </a:prstGeom>
            <a:grpFill/>
            <a:ln w="952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b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b="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b="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fontAlgn="base" hangingPunct="1">
                <a:spcBef>
                  <a:spcPct val="50000"/>
                </a:spcBef>
                <a:buNone/>
              </a:pPr>
              <a:endParaRPr lang="zh-CN" altLang="en-US" sz="1800" b="1" strike="noStrike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548" name="Rectangle 261"/>
            <p:cNvSpPr/>
            <p:nvPr/>
          </p:nvSpPr>
          <p:spPr>
            <a:xfrm>
              <a:off x="6978448" y="2984009"/>
              <a:ext cx="300726" cy="113110"/>
            </a:xfrm>
            <a:prstGeom prst="rect">
              <a:avLst/>
            </a:prstGeom>
            <a:grpFill/>
            <a:ln w="952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b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b="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b="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fontAlgn="base" hangingPunct="1">
                <a:spcBef>
                  <a:spcPct val="50000"/>
                </a:spcBef>
                <a:buNone/>
              </a:pPr>
              <a:endParaRPr lang="zh-CN" altLang="en-US" sz="1800" b="1" strike="noStrike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549" name="Rectangle 262"/>
            <p:cNvSpPr/>
            <p:nvPr/>
          </p:nvSpPr>
          <p:spPr>
            <a:xfrm>
              <a:off x="7379880" y="2984009"/>
              <a:ext cx="300726" cy="113110"/>
            </a:xfrm>
            <a:prstGeom prst="rect">
              <a:avLst/>
            </a:prstGeom>
            <a:grpFill/>
            <a:ln w="952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b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b="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b="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fontAlgn="base" hangingPunct="1">
                <a:spcBef>
                  <a:spcPct val="50000"/>
                </a:spcBef>
                <a:buNone/>
              </a:pPr>
              <a:endParaRPr lang="zh-CN" altLang="en-US" sz="1800" b="1" strike="noStrike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550" name="Rectangle 263"/>
            <p:cNvSpPr/>
            <p:nvPr/>
          </p:nvSpPr>
          <p:spPr>
            <a:xfrm>
              <a:off x="7781313" y="2984009"/>
              <a:ext cx="297719" cy="113110"/>
            </a:xfrm>
            <a:prstGeom prst="rect">
              <a:avLst/>
            </a:prstGeom>
            <a:grpFill/>
            <a:ln w="952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b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b="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b="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fontAlgn="base" hangingPunct="1">
                <a:spcBef>
                  <a:spcPct val="50000"/>
                </a:spcBef>
                <a:buNone/>
              </a:pPr>
              <a:endParaRPr lang="zh-CN" altLang="en-US" sz="1800" b="1" strike="noStrike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551" name="Rectangle 264"/>
            <p:cNvSpPr/>
            <p:nvPr/>
          </p:nvSpPr>
          <p:spPr>
            <a:xfrm>
              <a:off x="8179739" y="2984009"/>
              <a:ext cx="297719" cy="113110"/>
            </a:xfrm>
            <a:prstGeom prst="rect">
              <a:avLst/>
            </a:prstGeom>
            <a:grpFill/>
            <a:ln w="952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b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b="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b="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fontAlgn="base" hangingPunct="1">
                <a:spcBef>
                  <a:spcPct val="50000"/>
                </a:spcBef>
                <a:buNone/>
              </a:pPr>
              <a:endParaRPr lang="zh-CN" altLang="en-US" sz="1800" b="1" strike="noStrike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552" name="Rectangle 265"/>
            <p:cNvSpPr/>
            <p:nvPr/>
          </p:nvSpPr>
          <p:spPr>
            <a:xfrm>
              <a:off x="8578164" y="2984009"/>
              <a:ext cx="300726" cy="113110"/>
            </a:xfrm>
            <a:prstGeom prst="rect">
              <a:avLst/>
            </a:prstGeom>
            <a:grpFill/>
            <a:ln w="952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b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b="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b="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fontAlgn="base" hangingPunct="1">
                <a:spcBef>
                  <a:spcPct val="50000"/>
                </a:spcBef>
                <a:buNone/>
              </a:pPr>
              <a:endParaRPr lang="zh-CN" altLang="en-US" sz="1800" b="1" strike="noStrike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2965569" y="1185165"/>
            <a:ext cx="3316621" cy="564291"/>
            <a:chOff x="2896829" y="1189954"/>
            <a:chExt cx="3464241" cy="564291"/>
          </a:xfrm>
        </p:grpSpPr>
        <p:sp>
          <p:nvSpPr>
            <p:cNvPr id="3" name="矩形 10"/>
            <p:cNvSpPr/>
            <p:nvPr/>
          </p:nvSpPr>
          <p:spPr>
            <a:xfrm>
              <a:off x="2896829" y="1392476"/>
              <a:ext cx="3464241" cy="159246"/>
            </a:xfrm>
            <a:prstGeom prst="rect">
              <a:avLst/>
            </a:prstGeom>
            <a:solidFill>
              <a:srgbClr val="C00000"/>
            </a:solidFill>
            <a:ln w="9525"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vertOverflow="overflow" horzOverflow="overflow" vert="horz" wrap="none" numCol="1" spcCol="0" rtlCol="0" fromWordArt="0" anchor="ctr" anchorCtr="0" forceAA="0" compatLnSpc="1">
              <a:noAutofit/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b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b="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b="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algn="l" eaLnBrk="1" hangingPunct="1">
                <a:spcBef>
                  <a:spcPct val="50000"/>
                </a:spcBef>
                <a:buNone/>
              </a:pPr>
              <a:endParaRPr lang="zh-CN" altLang="en-US" sz="1800" b="1" dirty="0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  <a:sym typeface="+mn-ea"/>
              </a:endParaRPr>
            </a:p>
          </p:txBody>
        </p:sp>
        <p:sp>
          <p:nvSpPr>
            <p:cNvPr id="8" name="矩形 10"/>
            <p:cNvSpPr/>
            <p:nvPr/>
          </p:nvSpPr>
          <p:spPr>
            <a:xfrm>
              <a:off x="2896829" y="1189954"/>
              <a:ext cx="3464241" cy="159246"/>
            </a:xfrm>
            <a:prstGeom prst="rect">
              <a:avLst/>
            </a:prstGeom>
            <a:solidFill>
              <a:srgbClr val="C00000"/>
            </a:solidFill>
            <a:ln w="9525"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vertOverflow="overflow" horzOverflow="overflow" vert="horz" wrap="none" numCol="1" spcCol="0" rtlCol="0" fromWordArt="0" anchor="ctr" anchorCtr="0" forceAA="0" compatLnSpc="1">
              <a:noAutofit/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b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b="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b="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algn="l" eaLnBrk="1" hangingPunct="1">
                <a:spcBef>
                  <a:spcPct val="50000"/>
                </a:spcBef>
                <a:buNone/>
              </a:pPr>
              <a:endParaRPr lang="zh-CN" altLang="en-US" sz="1800" b="1" dirty="0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  <a:sym typeface="+mn-ea"/>
              </a:endParaRPr>
            </a:p>
          </p:txBody>
        </p:sp>
        <p:sp>
          <p:nvSpPr>
            <p:cNvPr id="12" name="矩形 10"/>
            <p:cNvSpPr/>
            <p:nvPr/>
          </p:nvSpPr>
          <p:spPr>
            <a:xfrm>
              <a:off x="2896829" y="1594999"/>
              <a:ext cx="3464241" cy="159246"/>
            </a:xfrm>
            <a:prstGeom prst="rect">
              <a:avLst/>
            </a:prstGeom>
            <a:solidFill>
              <a:srgbClr val="C00000"/>
            </a:solidFill>
            <a:ln w="9525"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vertOverflow="overflow" horzOverflow="overflow" vert="horz" wrap="none" numCol="1" spcCol="0" rtlCol="0" fromWordArt="0" anchor="ctr" anchorCtr="0" forceAA="0" compatLnSpc="1">
              <a:noAutofit/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b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b="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b="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algn="l" eaLnBrk="1" hangingPunct="1">
                <a:spcBef>
                  <a:spcPct val="50000"/>
                </a:spcBef>
                <a:buNone/>
              </a:pPr>
              <a:endParaRPr lang="zh-CN" altLang="en-US" sz="1800" b="1" dirty="0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  <a:sym typeface="+mn-ea"/>
              </a:endParaRP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6462210" y="1185165"/>
            <a:ext cx="2509987" cy="373972"/>
            <a:chOff x="6577015" y="1189954"/>
            <a:chExt cx="2301875" cy="373972"/>
          </a:xfrm>
          <a:solidFill>
            <a:srgbClr val="00B0F0"/>
          </a:solidFill>
        </p:grpSpPr>
        <p:sp>
          <p:nvSpPr>
            <p:cNvPr id="5" name="矩形 19"/>
            <p:cNvSpPr/>
            <p:nvPr/>
          </p:nvSpPr>
          <p:spPr>
            <a:xfrm>
              <a:off x="6577015" y="1392476"/>
              <a:ext cx="2301875" cy="171450"/>
            </a:xfrm>
            <a:prstGeom prst="rect">
              <a:avLst/>
            </a:prstGeom>
            <a:grpFill/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anchor="t"/>
            <a:lstStyle/>
            <a:p>
              <a:pPr algn="r"/>
              <a:endParaRPr lang="zh-CN" altLang="en-US" dirty="0"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  <p:sp>
          <p:nvSpPr>
            <p:cNvPr id="10" name="矩形 19"/>
            <p:cNvSpPr/>
            <p:nvPr/>
          </p:nvSpPr>
          <p:spPr>
            <a:xfrm>
              <a:off x="6577015" y="1189954"/>
              <a:ext cx="2301875" cy="171450"/>
            </a:xfrm>
            <a:prstGeom prst="rect">
              <a:avLst/>
            </a:prstGeom>
            <a:grpFill/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anchor="t"/>
            <a:lstStyle/>
            <a:p>
              <a:pPr algn="r"/>
              <a:endParaRPr lang="zh-CN" altLang="en-US" dirty="0"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</p:grpSp>
      <p:grpSp>
        <p:nvGrpSpPr>
          <p:cNvPr id="115" name="组合 114"/>
          <p:cNvGrpSpPr/>
          <p:nvPr/>
        </p:nvGrpSpPr>
        <p:grpSpPr>
          <a:xfrm>
            <a:off x="2863938" y="2042145"/>
            <a:ext cx="3467850" cy="110729"/>
            <a:chOff x="2904350" y="2042145"/>
            <a:chExt cx="3467850" cy="110729"/>
          </a:xfrm>
          <a:solidFill>
            <a:srgbClr val="FFFF00"/>
          </a:solidFill>
        </p:grpSpPr>
        <p:sp>
          <p:nvSpPr>
            <p:cNvPr id="17" name="Rectangle 321"/>
            <p:cNvSpPr/>
            <p:nvPr/>
          </p:nvSpPr>
          <p:spPr>
            <a:xfrm>
              <a:off x="2904350" y="2042145"/>
              <a:ext cx="317500" cy="110729"/>
            </a:xfrm>
            <a:prstGeom prst="rect">
              <a:avLst/>
            </a:prstGeom>
            <a:grpFill/>
            <a:ln w="9525"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vertOverflow="overflow" horzOverflow="overflow" vert="horz" wrap="none" numCol="1" spcCol="0" rtlCol="0" fromWordArt="0" anchor="ctr" anchorCtr="0" forceAA="0" compatLnSpc="1">
              <a:noAutofit/>
            </a:bodyPr>
            <a:lstStyle/>
            <a:p>
              <a:pPr indent="-342900"/>
              <a:endParaRPr lang="zh-CN" altLang="en-US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  <p:sp>
          <p:nvSpPr>
            <p:cNvPr id="18" name="Rectangle 322"/>
            <p:cNvSpPr/>
            <p:nvPr/>
          </p:nvSpPr>
          <p:spPr>
            <a:xfrm>
              <a:off x="3299334" y="2042145"/>
              <a:ext cx="317500" cy="110729"/>
            </a:xfrm>
            <a:prstGeom prst="rect">
              <a:avLst/>
            </a:prstGeom>
            <a:grpFill/>
            <a:ln w="9525"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vertOverflow="overflow" horzOverflow="overflow" vert="horz" wrap="none" numCol="1" spcCol="0" rtlCol="0" fromWordArt="0" anchor="ctr" anchorCtr="0" forceAA="0" compatLnSpc="1">
              <a:noAutofit/>
            </a:bodyPr>
            <a:lstStyle/>
            <a:p>
              <a:pPr indent="-342900"/>
              <a:endParaRPr lang="zh-CN" altLang="en-US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  <p:sp>
          <p:nvSpPr>
            <p:cNvPr id="19" name="Rectangle 323"/>
            <p:cNvSpPr/>
            <p:nvPr/>
          </p:nvSpPr>
          <p:spPr>
            <a:xfrm>
              <a:off x="3694318" y="2042145"/>
              <a:ext cx="317500" cy="110729"/>
            </a:xfrm>
            <a:prstGeom prst="rect">
              <a:avLst/>
            </a:prstGeom>
            <a:grpFill/>
            <a:ln w="9525"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vertOverflow="overflow" horzOverflow="overflow" vert="horz" wrap="none" numCol="1" spcCol="0" rtlCol="0" fromWordArt="0" anchor="ctr" anchorCtr="0" forceAA="0" compatLnSpc="1">
              <a:noAutofit/>
            </a:bodyPr>
            <a:lstStyle/>
            <a:p>
              <a:pPr indent="-342900"/>
              <a:endParaRPr lang="zh-CN" altLang="en-US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  <p:sp>
          <p:nvSpPr>
            <p:cNvPr id="20" name="Rectangle 324"/>
            <p:cNvSpPr/>
            <p:nvPr/>
          </p:nvSpPr>
          <p:spPr>
            <a:xfrm>
              <a:off x="4089302" y="2042145"/>
              <a:ext cx="317500" cy="110729"/>
            </a:xfrm>
            <a:prstGeom prst="rect">
              <a:avLst/>
            </a:prstGeom>
            <a:grpFill/>
            <a:ln w="9525"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vertOverflow="overflow" horzOverflow="overflow" vert="horz" wrap="none" numCol="1" spcCol="0" rtlCol="0" fromWordArt="0" anchor="ctr" anchorCtr="0" forceAA="0" compatLnSpc="1">
              <a:noAutofit/>
            </a:bodyPr>
            <a:lstStyle/>
            <a:p>
              <a:pPr indent="-342900"/>
              <a:endParaRPr lang="zh-CN" altLang="en-US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  <p:sp>
          <p:nvSpPr>
            <p:cNvPr id="21" name="Rectangle 325"/>
            <p:cNvSpPr/>
            <p:nvPr/>
          </p:nvSpPr>
          <p:spPr>
            <a:xfrm>
              <a:off x="4484286" y="2042145"/>
              <a:ext cx="314325" cy="110729"/>
            </a:xfrm>
            <a:prstGeom prst="rect">
              <a:avLst/>
            </a:prstGeom>
            <a:grpFill/>
            <a:ln w="9525"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vertOverflow="overflow" horzOverflow="overflow" vert="horz" wrap="none" numCol="1" spcCol="0" rtlCol="0" fromWordArt="0" anchor="ctr" anchorCtr="0" forceAA="0" compatLnSpc="1">
              <a:noAutofit/>
            </a:bodyPr>
            <a:lstStyle/>
            <a:p>
              <a:pPr indent="-342900"/>
              <a:endParaRPr lang="zh-CN" altLang="en-US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  <p:sp>
          <p:nvSpPr>
            <p:cNvPr id="22" name="Rectangle 326"/>
            <p:cNvSpPr/>
            <p:nvPr/>
          </p:nvSpPr>
          <p:spPr>
            <a:xfrm>
              <a:off x="4876095" y="2042145"/>
              <a:ext cx="314325" cy="110729"/>
            </a:xfrm>
            <a:prstGeom prst="rect">
              <a:avLst/>
            </a:prstGeom>
            <a:grpFill/>
            <a:ln w="9525"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vertOverflow="overflow" horzOverflow="overflow" vert="horz" wrap="none" numCol="1" spcCol="0" rtlCol="0" fromWordArt="0" anchor="ctr" anchorCtr="0" forceAA="0" compatLnSpc="1">
              <a:noAutofit/>
            </a:bodyPr>
            <a:lstStyle/>
            <a:p>
              <a:pPr indent="-342900"/>
              <a:endParaRPr lang="zh-CN" altLang="en-US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  <p:sp>
          <p:nvSpPr>
            <p:cNvPr id="23" name="Rectangle 327"/>
            <p:cNvSpPr/>
            <p:nvPr/>
          </p:nvSpPr>
          <p:spPr>
            <a:xfrm>
              <a:off x="5267904" y="2042145"/>
              <a:ext cx="314325" cy="110729"/>
            </a:xfrm>
            <a:prstGeom prst="rect">
              <a:avLst/>
            </a:prstGeom>
            <a:grpFill/>
            <a:ln w="9525"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vertOverflow="overflow" horzOverflow="overflow" vert="horz" wrap="none" numCol="1" spcCol="0" rtlCol="0" fromWordArt="0" anchor="ctr" anchorCtr="0" forceAA="0" compatLnSpc="1">
              <a:noAutofit/>
            </a:bodyPr>
            <a:lstStyle/>
            <a:p>
              <a:pPr indent="-342900"/>
              <a:endParaRPr lang="zh-CN" altLang="en-US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  <p:sp>
          <p:nvSpPr>
            <p:cNvPr id="24" name="Rectangle 328"/>
            <p:cNvSpPr/>
            <p:nvPr/>
          </p:nvSpPr>
          <p:spPr>
            <a:xfrm>
              <a:off x="5659713" y="2042145"/>
              <a:ext cx="317500" cy="110729"/>
            </a:xfrm>
            <a:prstGeom prst="rect">
              <a:avLst/>
            </a:prstGeom>
            <a:grpFill/>
            <a:ln w="9525"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vertOverflow="overflow" horzOverflow="overflow" vert="horz" wrap="none" numCol="1" spcCol="0" rtlCol="0" fromWordArt="0" anchor="ctr" anchorCtr="0" forceAA="0" compatLnSpc="1">
              <a:noAutofit/>
            </a:bodyPr>
            <a:lstStyle/>
            <a:p>
              <a:pPr indent="-342900"/>
              <a:endParaRPr lang="zh-CN" altLang="en-US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  <p:sp>
          <p:nvSpPr>
            <p:cNvPr id="25" name="Rectangle 329"/>
            <p:cNvSpPr/>
            <p:nvPr/>
          </p:nvSpPr>
          <p:spPr>
            <a:xfrm>
              <a:off x="6054700" y="2042145"/>
              <a:ext cx="317500" cy="110729"/>
            </a:xfrm>
            <a:prstGeom prst="rect">
              <a:avLst/>
            </a:prstGeom>
            <a:grpFill/>
            <a:ln w="9525"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vertOverflow="overflow" horzOverflow="overflow" vert="horz" wrap="none" numCol="1" spcCol="0" rtlCol="0" fromWordArt="0" anchor="ctr" anchorCtr="0" forceAA="0" compatLnSpc="1">
              <a:noAutofit/>
            </a:bodyPr>
            <a:lstStyle/>
            <a:p>
              <a:pPr indent="-342900"/>
              <a:endParaRPr lang="zh-CN" altLang="en-US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</p:grpSp>
      <p:grpSp>
        <p:nvGrpSpPr>
          <p:cNvPr id="114" name="组合 113"/>
          <p:cNvGrpSpPr/>
          <p:nvPr/>
        </p:nvGrpSpPr>
        <p:grpSpPr>
          <a:xfrm>
            <a:off x="2863938" y="2209469"/>
            <a:ext cx="3467850" cy="110729"/>
            <a:chOff x="2904350" y="2209469"/>
            <a:chExt cx="3467850" cy="110729"/>
          </a:xfrm>
          <a:solidFill>
            <a:srgbClr val="FFFF00"/>
          </a:solidFill>
        </p:grpSpPr>
        <p:sp>
          <p:nvSpPr>
            <p:cNvPr id="40" name="Rectangle 321"/>
            <p:cNvSpPr/>
            <p:nvPr/>
          </p:nvSpPr>
          <p:spPr>
            <a:xfrm>
              <a:off x="2904350" y="2209469"/>
              <a:ext cx="317500" cy="110729"/>
            </a:xfrm>
            <a:prstGeom prst="rect">
              <a:avLst/>
            </a:prstGeom>
            <a:grpFill/>
            <a:ln w="9525"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vertOverflow="overflow" horzOverflow="overflow" vert="horz" wrap="none" numCol="1" spcCol="0" rtlCol="0" fromWordArt="0" anchor="ctr" anchorCtr="0" forceAA="0" compatLnSpc="1">
              <a:noAutofit/>
            </a:bodyPr>
            <a:lstStyle/>
            <a:p>
              <a:pPr indent="-342900"/>
              <a:endParaRPr lang="zh-CN" altLang="en-US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  <p:sp>
          <p:nvSpPr>
            <p:cNvPr id="41" name="Rectangle 322"/>
            <p:cNvSpPr/>
            <p:nvPr/>
          </p:nvSpPr>
          <p:spPr>
            <a:xfrm>
              <a:off x="3299334" y="2209469"/>
              <a:ext cx="317500" cy="110729"/>
            </a:xfrm>
            <a:prstGeom prst="rect">
              <a:avLst/>
            </a:prstGeom>
            <a:grpFill/>
            <a:ln w="9525"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vertOverflow="overflow" horzOverflow="overflow" vert="horz" wrap="none" numCol="1" spcCol="0" rtlCol="0" fromWordArt="0" anchor="ctr" anchorCtr="0" forceAA="0" compatLnSpc="1">
              <a:noAutofit/>
            </a:bodyPr>
            <a:lstStyle/>
            <a:p>
              <a:pPr indent="-342900"/>
              <a:endParaRPr lang="zh-CN" altLang="en-US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  <p:sp>
          <p:nvSpPr>
            <p:cNvPr id="42" name="Rectangle 323"/>
            <p:cNvSpPr/>
            <p:nvPr/>
          </p:nvSpPr>
          <p:spPr>
            <a:xfrm>
              <a:off x="3694318" y="2209469"/>
              <a:ext cx="317500" cy="110729"/>
            </a:xfrm>
            <a:prstGeom prst="rect">
              <a:avLst/>
            </a:prstGeom>
            <a:grpFill/>
            <a:ln w="9525"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vertOverflow="overflow" horzOverflow="overflow" vert="horz" wrap="none" numCol="1" spcCol="0" rtlCol="0" fromWordArt="0" anchor="ctr" anchorCtr="0" forceAA="0" compatLnSpc="1">
              <a:noAutofit/>
            </a:bodyPr>
            <a:lstStyle/>
            <a:p>
              <a:pPr indent="-342900"/>
              <a:endParaRPr lang="zh-CN" altLang="en-US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  <p:sp>
          <p:nvSpPr>
            <p:cNvPr id="43" name="Rectangle 324"/>
            <p:cNvSpPr/>
            <p:nvPr/>
          </p:nvSpPr>
          <p:spPr>
            <a:xfrm>
              <a:off x="4089302" y="2209469"/>
              <a:ext cx="317500" cy="110729"/>
            </a:xfrm>
            <a:prstGeom prst="rect">
              <a:avLst/>
            </a:prstGeom>
            <a:grpFill/>
            <a:ln w="9525"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vertOverflow="overflow" horzOverflow="overflow" vert="horz" wrap="none" numCol="1" spcCol="0" rtlCol="0" fromWordArt="0" anchor="ctr" anchorCtr="0" forceAA="0" compatLnSpc="1">
              <a:noAutofit/>
            </a:bodyPr>
            <a:lstStyle/>
            <a:p>
              <a:pPr indent="-342900"/>
              <a:endParaRPr lang="zh-CN" altLang="en-US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  <p:sp>
          <p:nvSpPr>
            <p:cNvPr id="44" name="Rectangle 325"/>
            <p:cNvSpPr/>
            <p:nvPr/>
          </p:nvSpPr>
          <p:spPr>
            <a:xfrm>
              <a:off x="4484286" y="2209469"/>
              <a:ext cx="314325" cy="110729"/>
            </a:xfrm>
            <a:prstGeom prst="rect">
              <a:avLst/>
            </a:prstGeom>
            <a:grpFill/>
            <a:ln w="9525"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vertOverflow="overflow" horzOverflow="overflow" vert="horz" wrap="none" numCol="1" spcCol="0" rtlCol="0" fromWordArt="0" anchor="ctr" anchorCtr="0" forceAA="0" compatLnSpc="1">
              <a:noAutofit/>
            </a:bodyPr>
            <a:lstStyle/>
            <a:p>
              <a:pPr indent="-342900"/>
              <a:endParaRPr lang="zh-CN" altLang="en-US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  <p:sp>
          <p:nvSpPr>
            <p:cNvPr id="45" name="Rectangle 326"/>
            <p:cNvSpPr/>
            <p:nvPr/>
          </p:nvSpPr>
          <p:spPr>
            <a:xfrm>
              <a:off x="4876095" y="2209469"/>
              <a:ext cx="314325" cy="110729"/>
            </a:xfrm>
            <a:prstGeom prst="rect">
              <a:avLst/>
            </a:prstGeom>
            <a:grpFill/>
            <a:ln w="9525"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vertOverflow="overflow" horzOverflow="overflow" vert="horz" wrap="none" numCol="1" spcCol="0" rtlCol="0" fromWordArt="0" anchor="ctr" anchorCtr="0" forceAA="0" compatLnSpc="1">
              <a:noAutofit/>
            </a:bodyPr>
            <a:lstStyle/>
            <a:p>
              <a:pPr indent="-342900"/>
              <a:endParaRPr lang="zh-CN" altLang="en-US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  <p:sp>
          <p:nvSpPr>
            <p:cNvPr id="46" name="Rectangle 327"/>
            <p:cNvSpPr/>
            <p:nvPr/>
          </p:nvSpPr>
          <p:spPr>
            <a:xfrm>
              <a:off x="5267904" y="2209469"/>
              <a:ext cx="314325" cy="110729"/>
            </a:xfrm>
            <a:prstGeom prst="rect">
              <a:avLst/>
            </a:prstGeom>
            <a:grpFill/>
            <a:ln w="9525"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vertOverflow="overflow" horzOverflow="overflow" vert="horz" wrap="none" numCol="1" spcCol="0" rtlCol="0" fromWordArt="0" anchor="ctr" anchorCtr="0" forceAA="0" compatLnSpc="1">
              <a:noAutofit/>
            </a:bodyPr>
            <a:lstStyle/>
            <a:p>
              <a:pPr indent="-342900"/>
              <a:endParaRPr lang="zh-CN" altLang="en-US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  <p:sp>
          <p:nvSpPr>
            <p:cNvPr id="47" name="Rectangle 328"/>
            <p:cNvSpPr/>
            <p:nvPr/>
          </p:nvSpPr>
          <p:spPr>
            <a:xfrm>
              <a:off x="5659713" y="2209469"/>
              <a:ext cx="317500" cy="110729"/>
            </a:xfrm>
            <a:prstGeom prst="rect">
              <a:avLst/>
            </a:prstGeom>
            <a:grpFill/>
            <a:ln w="9525"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vertOverflow="overflow" horzOverflow="overflow" vert="horz" wrap="none" numCol="1" spcCol="0" rtlCol="0" fromWordArt="0" anchor="ctr" anchorCtr="0" forceAA="0" compatLnSpc="1">
              <a:noAutofit/>
            </a:bodyPr>
            <a:lstStyle/>
            <a:p>
              <a:pPr indent="-342900"/>
              <a:endParaRPr lang="zh-CN" altLang="en-US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  <p:sp>
          <p:nvSpPr>
            <p:cNvPr id="48" name="Rectangle 329"/>
            <p:cNvSpPr/>
            <p:nvPr/>
          </p:nvSpPr>
          <p:spPr>
            <a:xfrm>
              <a:off x="6054700" y="2209469"/>
              <a:ext cx="317500" cy="110729"/>
            </a:xfrm>
            <a:prstGeom prst="rect">
              <a:avLst/>
            </a:prstGeom>
            <a:grpFill/>
            <a:ln w="9525"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vertOverflow="overflow" horzOverflow="overflow" vert="horz" wrap="none" numCol="1" spcCol="0" rtlCol="0" fromWordArt="0" anchor="ctr" anchorCtr="0" forceAA="0" compatLnSpc="1">
              <a:noAutofit/>
            </a:bodyPr>
            <a:lstStyle/>
            <a:p>
              <a:pPr indent="-342900"/>
              <a:endParaRPr lang="zh-CN" altLang="en-US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</p:grpSp>
      <p:grpSp>
        <p:nvGrpSpPr>
          <p:cNvPr id="111" name="组合 110"/>
          <p:cNvGrpSpPr/>
          <p:nvPr/>
        </p:nvGrpSpPr>
        <p:grpSpPr>
          <a:xfrm>
            <a:off x="2863938" y="2711441"/>
            <a:ext cx="3467850" cy="110729"/>
            <a:chOff x="2904350" y="2711441"/>
            <a:chExt cx="3467850" cy="110729"/>
          </a:xfrm>
          <a:solidFill>
            <a:srgbClr val="FFFF00"/>
          </a:solidFill>
        </p:grpSpPr>
        <p:sp>
          <p:nvSpPr>
            <p:cNvPr id="50" name="Rectangle 321"/>
            <p:cNvSpPr/>
            <p:nvPr/>
          </p:nvSpPr>
          <p:spPr>
            <a:xfrm>
              <a:off x="2904350" y="2711441"/>
              <a:ext cx="317500" cy="110729"/>
            </a:xfrm>
            <a:prstGeom prst="rect">
              <a:avLst/>
            </a:prstGeom>
            <a:grpFill/>
            <a:ln w="9525"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vertOverflow="overflow" horzOverflow="overflow" vert="horz" wrap="none" numCol="1" spcCol="0" rtlCol="0" fromWordArt="0" anchor="ctr" anchorCtr="0" forceAA="0" compatLnSpc="1">
              <a:noAutofit/>
            </a:bodyPr>
            <a:lstStyle/>
            <a:p>
              <a:pPr indent="-342900"/>
              <a:endParaRPr lang="zh-CN" altLang="en-US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  <p:sp>
          <p:nvSpPr>
            <p:cNvPr id="51" name="Rectangle 322"/>
            <p:cNvSpPr/>
            <p:nvPr/>
          </p:nvSpPr>
          <p:spPr>
            <a:xfrm>
              <a:off x="3299334" y="2711441"/>
              <a:ext cx="317500" cy="110729"/>
            </a:xfrm>
            <a:prstGeom prst="rect">
              <a:avLst/>
            </a:prstGeom>
            <a:grpFill/>
            <a:ln w="9525"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vertOverflow="overflow" horzOverflow="overflow" vert="horz" wrap="none" numCol="1" spcCol="0" rtlCol="0" fromWordArt="0" anchor="ctr" anchorCtr="0" forceAA="0" compatLnSpc="1">
              <a:noAutofit/>
            </a:bodyPr>
            <a:lstStyle/>
            <a:p>
              <a:pPr indent="-342900"/>
              <a:endParaRPr lang="zh-CN" altLang="en-US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  <p:sp>
          <p:nvSpPr>
            <p:cNvPr id="52" name="Rectangle 323"/>
            <p:cNvSpPr/>
            <p:nvPr/>
          </p:nvSpPr>
          <p:spPr>
            <a:xfrm>
              <a:off x="3694318" y="2711441"/>
              <a:ext cx="317500" cy="110729"/>
            </a:xfrm>
            <a:prstGeom prst="rect">
              <a:avLst/>
            </a:prstGeom>
            <a:grpFill/>
            <a:ln w="9525"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vertOverflow="overflow" horzOverflow="overflow" vert="horz" wrap="none" numCol="1" spcCol="0" rtlCol="0" fromWordArt="0" anchor="ctr" anchorCtr="0" forceAA="0" compatLnSpc="1">
              <a:noAutofit/>
            </a:bodyPr>
            <a:lstStyle/>
            <a:p>
              <a:pPr indent="-342900"/>
              <a:endParaRPr lang="zh-CN" altLang="en-US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  <p:sp>
          <p:nvSpPr>
            <p:cNvPr id="53" name="Rectangle 324"/>
            <p:cNvSpPr/>
            <p:nvPr/>
          </p:nvSpPr>
          <p:spPr>
            <a:xfrm>
              <a:off x="4089302" y="2711441"/>
              <a:ext cx="317500" cy="110729"/>
            </a:xfrm>
            <a:prstGeom prst="rect">
              <a:avLst/>
            </a:prstGeom>
            <a:grpFill/>
            <a:ln w="9525"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vertOverflow="overflow" horzOverflow="overflow" vert="horz" wrap="none" numCol="1" spcCol="0" rtlCol="0" fromWordArt="0" anchor="ctr" anchorCtr="0" forceAA="0" compatLnSpc="1">
              <a:noAutofit/>
            </a:bodyPr>
            <a:lstStyle/>
            <a:p>
              <a:pPr indent="-342900"/>
              <a:endParaRPr lang="zh-CN" altLang="en-US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  <p:sp>
          <p:nvSpPr>
            <p:cNvPr id="54" name="Rectangle 325"/>
            <p:cNvSpPr/>
            <p:nvPr/>
          </p:nvSpPr>
          <p:spPr>
            <a:xfrm>
              <a:off x="4484286" y="2711441"/>
              <a:ext cx="314325" cy="110729"/>
            </a:xfrm>
            <a:prstGeom prst="rect">
              <a:avLst/>
            </a:prstGeom>
            <a:grpFill/>
            <a:ln w="9525"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vertOverflow="overflow" horzOverflow="overflow" vert="horz" wrap="none" numCol="1" spcCol="0" rtlCol="0" fromWordArt="0" anchor="ctr" anchorCtr="0" forceAA="0" compatLnSpc="1">
              <a:noAutofit/>
            </a:bodyPr>
            <a:lstStyle/>
            <a:p>
              <a:pPr indent="-342900"/>
              <a:endParaRPr lang="zh-CN" altLang="en-US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  <p:sp>
          <p:nvSpPr>
            <p:cNvPr id="55" name="Rectangle 326"/>
            <p:cNvSpPr/>
            <p:nvPr/>
          </p:nvSpPr>
          <p:spPr>
            <a:xfrm>
              <a:off x="4876095" y="2711441"/>
              <a:ext cx="314325" cy="110729"/>
            </a:xfrm>
            <a:prstGeom prst="rect">
              <a:avLst/>
            </a:prstGeom>
            <a:grpFill/>
            <a:ln w="9525"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vertOverflow="overflow" horzOverflow="overflow" vert="horz" wrap="none" numCol="1" spcCol="0" rtlCol="0" fromWordArt="0" anchor="ctr" anchorCtr="0" forceAA="0" compatLnSpc="1">
              <a:noAutofit/>
            </a:bodyPr>
            <a:lstStyle/>
            <a:p>
              <a:pPr indent="-342900"/>
              <a:endParaRPr lang="zh-CN" altLang="en-US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  <p:sp>
          <p:nvSpPr>
            <p:cNvPr id="56" name="Rectangle 327"/>
            <p:cNvSpPr/>
            <p:nvPr/>
          </p:nvSpPr>
          <p:spPr>
            <a:xfrm>
              <a:off x="5267904" y="2711441"/>
              <a:ext cx="314325" cy="110729"/>
            </a:xfrm>
            <a:prstGeom prst="rect">
              <a:avLst/>
            </a:prstGeom>
            <a:grpFill/>
            <a:ln w="9525"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vertOverflow="overflow" horzOverflow="overflow" vert="horz" wrap="none" numCol="1" spcCol="0" rtlCol="0" fromWordArt="0" anchor="ctr" anchorCtr="0" forceAA="0" compatLnSpc="1">
              <a:noAutofit/>
            </a:bodyPr>
            <a:lstStyle/>
            <a:p>
              <a:pPr indent="-342900"/>
              <a:endParaRPr lang="zh-CN" altLang="en-US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  <p:sp>
          <p:nvSpPr>
            <p:cNvPr id="57" name="Rectangle 328"/>
            <p:cNvSpPr/>
            <p:nvPr/>
          </p:nvSpPr>
          <p:spPr>
            <a:xfrm>
              <a:off x="5659713" y="2711441"/>
              <a:ext cx="317500" cy="110729"/>
            </a:xfrm>
            <a:prstGeom prst="rect">
              <a:avLst/>
            </a:prstGeom>
            <a:grpFill/>
            <a:ln w="9525"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vertOverflow="overflow" horzOverflow="overflow" vert="horz" wrap="none" numCol="1" spcCol="0" rtlCol="0" fromWordArt="0" anchor="ctr" anchorCtr="0" forceAA="0" compatLnSpc="1">
              <a:noAutofit/>
            </a:bodyPr>
            <a:lstStyle/>
            <a:p>
              <a:pPr indent="-342900"/>
              <a:endParaRPr lang="zh-CN" altLang="en-US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  <p:sp>
          <p:nvSpPr>
            <p:cNvPr id="58" name="Rectangle 329"/>
            <p:cNvSpPr/>
            <p:nvPr/>
          </p:nvSpPr>
          <p:spPr>
            <a:xfrm>
              <a:off x="6054700" y="2711441"/>
              <a:ext cx="317500" cy="110729"/>
            </a:xfrm>
            <a:prstGeom prst="rect">
              <a:avLst/>
            </a:prstGeom>
            <a:grpFill/>
            <a:ln w="9525"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vertOverflow="overflow" horzOverflow="overflow" vert="horz" wrap="none" numCol="1" spcCol="0" rtlCol="0" fromWordArt="0" anchor="ctr" anchorCtr="0" forceAA="0" compatLnSpc="1">
              <a:noAutofit/>
            </a:bodyPr>
            <a:lstStyle/>
            <a:p>
              <a:pPr indent="-342900"/>
              <a:endParaRPr lang="zh-CN" altLang="en-US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</p:grpSp>
      <p:grpSp>
        <p:nvGrpSpPr>
          <p:cNvPr id="113" name="组合 112"/>
          <p:cNvGrpSpPr/>
          <p:nvPr/>
        </p:nvGrpSpPr>
        <p:grpSpPr>
          <a:xfrm>
            <a:off x="2863938" y="2544117"/>
            <a:ext cx="3467850" cy="110729"/>
            <a:chOff x="2904350" y="2544117"/>
            <a:chExt cx="3467850" cy="110729"/>
          </a:xfrm>
          <a:solidFill>
            <a:srgbClr val="FFFF00"/>
          </a:solidFill>
        </p:grpSpPr>
        <p:sp>
          <p:nvSpPr>
            <p:cNvPr id="60" name="Rectangle 321"/>
            <p:cNvSpPr/>
            <p:nvPr/>
          </p:nvSpPr>
          <p:spPr>
            <a:xfrm>
              <a:off x="2904350" y="2544117"/>
              <a:ext cx="317500" cy="110729"/>
            </a:xfrm>
            <a:prstGeom prst="rect">
              <a:avLst/>
            </a:prstGeom>
            <a:grpFill/>
            <a:ln w="9525"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vertOverflow="overflow" horzOverflow="overflow" vert="horz" wrap="none" numCol="1" spcCol="0" rtlCol="0" fromWordArt="0" anchor="ctr" anchorCtr="0" forceAA="0" compatLnSpc="1">
              <a:noAutofit/>
            </a:bodyPr>
            <a:lstStyle/>
            <a:p>
              <a:pPr indent="-342900"/>
              <a:endParaRPr lang="zh-CN" altLang="en-US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  <p:sp>
          <p:nvSpPr>
            <p:cNvPr id="61" name="Rectangle 322"/>
            <p:cNvSpPr/>
            <p:nvPr/>
          </p:nvSpPr>
          <p:spPr>
            <a:xfrm>
              <a:off x="3299334" y="2544117"/>
              <a:ext cx="317500" cy="110729"/>
            </a:xfrm>
            <a:prstGeom prst="rect">
              <a:avLst/>
            </a:prstGeom>
            <a:grpFill/>
            <a:ln w="9525"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vertOverflow="overflow" horzOverflow="overflow" vert="horz" wrap="none" numCol="1" spcCol="0" rtlCol="0" fromWordArt="0" anchor="ctr" anchorCtr="0" forceAA="0" compatLnSpc="1">
              <a:noAutofit/>
            </a:bodyPr>
            <a:lstStyle/>
            <a:p>
              <a:pPr indent="-342900"/>
              <a:endParaRPr lang="zh-CN" altLang="en-US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  <p:sp>
          <p:nvSpPr>
            <p:cNvPr id="62" name="Rectangle 323"/>
            <p:cNvSpPr/>
            <p:nvPr/>
          </p:nvSpPr>
          <p:spPr>
            <a:xfrm>
              <a:off x="3694318" y="2544117"/>
              <a:ext cx="317500" cy="110729"/>
            </a:xfrm>
            <a:prstGeom prst="rect">
              <a:avLst/>
            </a:prstGeom>
            <a:grpFill/>
            <a:ln w="9525"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vertOverflow="overflow" horzOverflow="overflow" vert="horz" wrap="none" numCol="1" spcCol="0" rtlCol="0" fromWordArt="0" anchor="ctr" anchorCtr="0" forceAA="0" compatLnSpc="1">
              <a:noAutofit/>
            </a:bodyPr>
            <a:lstStyle/>
            <a:p>
              <a:pPr indent="-342900"/>
              <a:endParaRPr lang="zh-CN" altLang="en-US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  <p:sp>
          <p:nvSpPr>
            <p:cNvPr id="63" name="Rectangle 324"/>
            <p:cNvSpPr/>
            <p:nvPr/>
          </p:nvSpPr>
          <p:spPr>
            <a:xfrm>
              <a:off x="4089302" y="2544117"/>
              <a:ext cx="317500" cy="110729"/>
            </a:xfrm>
            <a:prstGeom prst="rect">
              <a:avLst/>
            </a:prstGeom>
            <a:grpFill/>
            <a:ln w="9525"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vertOverflow="overflow" horzOverflow="overflow" vert="horz" wrap="none" numCol="1" spcCol="0" rtlCol="0" fromWordArt="0" anchor="ctr" anchorCtr="0" forceAA="0" compatLnSpc="1">
              <a:noAutofit/>
            </a:bodyPr>
            <a:lstStyle/>
            <a:p>
              <a:pPr indent="-342900"/>
              <a:endParaRPr lang="zh-CN" altLang="en-US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  <p:sp>
          <p:nvSpPr>
            <p:cNvPr id="64" name="Rectangle 325"/>
            <p:cNvSpPr/>
            <p:nvPr/>
          </p:nvSpPr>
          <p:spPr>
            <a:xfrm>
              <a:off x="4484286" y="2544117"/>
              <a:ext cx="314325" cy="110729"/>
            </a:xfrm>
            <a:prstGeom prst="rect">
              <a:avLst/>
            </a:prstGeom>
            <a:grpFill/>
            <a:ln w="9525"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vertOverflow="overflow" horzOverflow="overflow" vert="horz" wrap="none" numCol="1" spcCol="0" rtlCol="0" fromWordArt="0" anchor="ctr" anchorCtr="0" forceAA="0" compatLnSpc="1">
              <a:noAutofit/>
            </a:bodyPr>
            <a:lstStyle/>
            <a:p>
              <a:pPr indent="-342900"/>
              <a:endParaRPr lang="zh-CN" altLang="en-US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  <p:sp>
          <p:nvSpPr>
            <p:cNvPr id="65" name="Rectangle 326"/>
            <p:cNvSpPr/>
            <p:nvPr/>
          </p:nvSpPr>
          <p:spPr>
            <a:xfrm>
              <a:off x="4876095" y="2544117"/>
              <a:ext cx="314325" cy="110729"/>
            </a:xfrm>
            <a:prstGeom prst="rect">
              <a:avLst/>
            </a:prstGeom>
            <a:grpFill/>
            <a:ln w="9525"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vertOverflow="overflow" horzOverflow="overflow" vert="horz" wrap="none" numCol="1" spcCol="0" rtlCol="0" fromWordArt="0" anchor="ctr" anchorCtr="0" forceAA="0" compatLnSpc="1">
              <a:noAutofit/>
            </a:bodyPr>
            <a:lstStyle/>
            <a:p>
              <a:pPr indent="-342900"/>
              <a:endParaRPr lang="zh-CN" altLang="en-US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  <p:sp>
          <p:nvSpPr>
            <p:cNvPr id="66" name="Rectangle 327"/>
            <p:cNvSpPr/>
            <p:nvPr/>
          </p:nvSpPr>
          <p:spPr>
            <a:xfrm>
              <a:off x="5267904" y="2544117"/>
              <a:ext cx="314325" cy="110729"/>
            </a:xfrm>
            <a:prstGeom prst="rect">
              <a:avLst/>
            </a:prstGeom>
            <a:grpFill/>
            <a:ln w="9525"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vertOverflow="overflow" horzOverflow="overflow" vert="horz" wrap="none" numCol="1" spcCol="0" rtlCol="0" fromWordArt="0" anchor="ctr" anchorCtr="0" forceAA="0" compatLnSpc="1">
              <a:noAutofit/>
            </a:bodyPr>
            <a:lstStyle/>
            <a:p>
              <a:pPr indent="-342900"/>
              <a:endParaRPr lang="zh-CN" altLang="en-US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  <p:sp>
          <p:nvSpPr>
            <p:cNvPr id="67" name="Rectangle 328"/>
            <p:cNvSpPr/>
            <p:nvPr/>
          </p:nvSpPr>
          <p:spPr>
            <a:xfrm>
              <a:off x="5659713" y="2544117"/>
              <a:ext cx="317500" cy="110729"/>
            </a:xfrm>
            <a:prstGeom prst="rect">
              <a:avLst/>
            </a:prstGeom>
            <a:grpFill/>
            <a:ln w="9525"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vertOverflow="overflow" horzOverflow="overflow" vert="horz" wrap="none" numCol="1" spcCol="0" rtlCol="0" fromWordArt="0" anchor="ctr" anchorCtr="0" forceAA="0" compatLnSpc="1">
              <a:noAutofit/>
            </a:bodyPr>
            <a:lstStyle/>
            <a:p>
              <a:pPr indent="-342900"/>
              <a:endParaRPr lang="zh-CN" altLang="en-US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  <p:sp>
          <p:nvSpPr>
            <p:cNvPr id="68" name="Rectangle 329"/>
            <p:cNvSpPr/>
            <p:nvPr/>
          </p:nvSpPr>
          <p:spPr>
            <a:xfrm>
              <a:off x="6054700" y="2544117"/>
              <a:ext cx="317500" cy="110729"/>
            </a:xfrm>
            <a:prstGeom prst="rect">
              <a:avLst/>
            </a:prstGeom>
            <a:grpFill/>
            <a:ln w="9525"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vertOverflow="overflow" horzOverflow="overflow" vert="horz" wrap="none" numCol="1" spcCol="0" rtlCol="0" fromWordArt="0" anchor="ctr" anchorCtr="0" forceAA="0" compatLnSpc="1">
              <a:noAutofit/>
            </a:bodyPr>
            <a:lstStyle/>
            <a:p>
              <a:pPr indent="-342900"/>
              <a:endParaRPr lang="zh-CN" altLang="en-US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</p:grpSp>
      <p:grpSp>
        <p:nvGrpSpPr>
          <p:cNvPr id="110" name="组合 109"/>
          <p:cNvGrpSpPr/>
          <p:nvPr/>
        </p:nvGrpSpPr>
        <p:grpSpPr>
          <a:xfrm>
            <a:off x="2863938" y="2878765"/>
            <a:ext cx="3467850" cy="110729"/>
            <a:chOff x="2904350" y="2878765"/>
            <a:chExt cx="3467850" cy="110729"/>
          </a:xfrm>
          <a:solidFill>
            <a:srgbClr val="FFFF00"/>
          </a:solidFill>
        </p:grpSpPr>
        <p:sp>
          <p:nvSpPr>
            <p:cNvPr id="70" name="Rectangle 321"/>
            <p:cNvSpPr/>
            <p:nvPr/>
          </p:nvSpPr>
          <p:spPr>
            <a:xfrm>
              <a:off x="2904350" y="2878765"/>
              <a:ext cx="317500" cy="110729"/>
            </a:xfrm>
            <a:prstGeom prst="rect">
              <a:avLst/>
            </a:prstGeom>
            <a:grpFill/>
            <a:ln w="9525"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vertOverflow="overflow" horzOverflow="overflow" vert="horz" wrap="none" numCol="1" spcCol="0" rtlCol="0" fromWordArt="0" anchor="ctr" anchorCtr="0" forceAA="0" compatLnSpc="1">
              <a:noAutofit/>
            </a:bodyPr>
            <a:lstStyle/>
            <a:p>
              <a:pPr indent="-342900"/>
              <a:endParaRPr lang="zh-CN" altLang="en-US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  <p:sp>
          <p:nvSpPr>
            <p:cNvPr id="71" name="Rectangle 322"/>
            <p:cNvSpPr/>
            <p:nvPr/>
          </p:nvSpPr>
          <p:spPr>
            <a:xfrm>
              <a:off x="3299334" y="2878765"/>
              <a:ext cx="317500" cy="110729"/>
            </a:xfrm>
            <a:prstGeom prst="rect">
              <a:avLst/>
            </a:prstGeom>
            <a:grpFill/>
            <a:ln w="9525"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vertOverflow="overflow" horzOverflow="overflow" vert="horz" wrap="none" numCol="1" spcCol="0" rtlCol="0" fromWordArt="0" anchor="ctr" anchorCtr="0" forceAA="0" compatLnSpc="1">
              <a:noAutofit/>
            </a:bodyPr>
            <a:lstStyle/>
            <a:p>
              <a:pPr indent="-342900"/>
              <a:endParaRPr lang="zh-CN" altLang="en-US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  <p:sp>
          <p:nvSpPr>
            <p:cNvPr id="72" name="Rectangle 323"/>
            <p:cNvSpPr/>
            <p:nvPr/>
          </p:nvSpPr>
          <p:spPr>
            <a:xfrm>
              <a:off x="3694318" y="2878765"/>
              <a:ext cx="317500" cy="110729"/>
            </a:xfrm>
            <a:prstGeom prst="rect">
              <a:avLst/>
            </a:prstGeom>
            <a:grpFill/>
            <a:ln w="9525"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vertOverflow="overflow" horzOverflow="overflow" vert="horz" wrap="none" numCol="1" spcCol="0" rtlCol="0" fromWordArt="0" anchor="ctr" anchorCtr="0" forceAA="0" compatLnSpc="1">
              <a:noAutofit/>
            </a:bodyPr>
            <a:lstStyle/>
            <a:p>
              <a:pPr indent="-342900"/>
              <a:endParaRPr lang="zh-CN" altLang="en-US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  <p:sp>
          <p:nvSpPr>
            <p:cNvPr id="73" name="Rectangle 324"/>
            <p:cNvSpPr/>
            <p:nvPr/>
          </p:nvSpPr>
          <p:spPr>
            <a:xfrm>
              <a:off x="4089302" y="2878765"/>
              <a:ext cx="317500" cy="110729"/>
            </a:xfrm>
            <a:prstGeom prst="rect">
              <a:avLst/>
            </a:prstGeom>
            <a:grpFill/>
            <a:ln w="9525"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vertOverflow="overflow" horzOverflow="overflow" vert="horz" wrap="none" numCol="1" spcCol="0" rtlCol="0" fromWordArt="0" anchor="ctr" anchorCtr="0" forceAA="0" compatLnSpc="1">
              <a:noAutofit/>
            </a:bodyPr>
            <a:lstStyle/>
            <a:p>
              <a:pPr indent="-342900"/>
              <a:endParaRPr lang="zh-CN" altLang="en-US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  <p:sp>
          <p:nvSpPr>
            <p:cNvPr id="74" name="Rectangle 325"/>
            <p:cNvSpPr/>
            <p:nvPr/>
          </p:nvSpPr>
          <p:spPr>
            <a:xfrm>
              <a:off x="4484286" y="2878765"/>
              <a:ext cx="314325" cy="110729"/>
            </a:xfrm>
            <a:prstGeom prst="rect">
              <a:avLst/>
            </a:prstGeom>
            <a:grpFill/>
            <a:ln w="9525"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vertOverflow="overflow" horzOverflow="overflow" vert="horz" wrap="none" numCol="1" spcCol="0" rtlCol="0" fromWordArt="0" anchor="ctr" anchorCtr="0" forceAA="0" compatLnSpc="1">
              <a:noAutofit/>
            </a:bodyPr>
            <a:lstStyle/>
            <a:p>
              <a:pPr indent="-342900"/>
              <a:endParaRPr lang="zh-CN" altLang="en-US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  <p:sp>
          <p:nvSpPr>
            <p:cNvPr id="75" name="Rectangle 326"/>
            <p:cNvSpPr/>
            <p:nvPr/>
          </p:nvSpPr>
          <p:spPr>
            <a:xfrm>
              <a:off x="4876095" y="2878765"/>
              <a:ext cx="314325" cy="110729"/>
            </a:xfrm>
            <a:prstGeom prst="rect">
              <a:avLst/>
            </a:prstGeom>
            <a:grpFill/>
            <a:ln w="9525"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vertOverflow="overflow" horzOverflow="overflow" vert="horz" wrap="none" numCol="1" spcCol="0" rtlCol="0" fromWordArt="0" anchor="ctr" anchorCtr="0" forceAA="0" compatLnSpc="1">
              <a:noAutofit/>
            </a:bodyPr>
            <a:lstStyle/>
            <a:p>
              <a:pPr indent="-342900"/>
              <a:endParaRPr lang="zh-CN" altLang="en-US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  <p:sp>
          <p:nvSpPr>
            <p:cNvPr id="76" name="Rectangle 327"/>
            <p:cNvSpPr/>
            <p:nvPr/>
          </p:nvSpPr>
          <p:spPr>
            <a:xfrm>
              <a:off x="5267904" y="2878765"/>
              <a:ext cx="314325" cy="110729"/>
            </a:xfrm>
            <a:prstGeom prst="rect">
              <a:avLst/>
            </a:prstGeom>
            <a:grpFill/>
            <a:ln w="9525"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vertOverflow="overflow" horzOverflow="overflow" vert="horz" wrap="none" numCol="1" spcCol="0" rtlCol="0" fromWordArt="0" anchor="ctr" anchorCtr="0" forceAA="0" compatLnSpc="1">
              <a:noAutofit/>
            </a:bodyPr>
            <a:lstStyle/>
            <a:p>
              <a:pPr indent="-342900"/>
              <a:endParaRPr lang="zh-CN" altLang="en-US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  <p:sp>
          <p:nvSpPr>
            <p:cNvPr id="77" name="Rectangle 328"/>
            <p:cNvSpPr/>
            <p:nvPr/>
          </p:nvSpPr>
          <p:spPr>
            <a:xfrm>
              <a:off x="5659713" y="2878765"/>
              <a:ext cx="317500" cy="110729"/>
            </a:xfrm>
            <a:prstGeom prst="rect">
              <a:avLst/>
            </a:prstGeom>
            <a:grpFill/>
            <a:ln w="9525"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vertOverflow="overflow" horzOverflow="overflow" vert="horz" wrap="none" numCol="1" spcCol="0" rtlCol="0" fromWordArt="0" anchor="ctr" anchorCtr="0" forceAA="0" compatLnSpc="1">
              <a:noAutofit/>
            </a:bodyPr>
            <a:lstStyle/>
            <a:p>
              <a:pPr indent="-342900"/>
              <a:endParaRPr lang="zh-CN" altLang="en-US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  <p:sp>
          <p:nvSpPr>
            <p:cNvPr id="78" name="Rectangle 329"/>
            <p:cNvSpPr/>
            <p:nvPr/>
          </p:nvSpPr>
          <p:spPr>
            <a:xfrm>
              <a:off x="6054700" y="2878765"/>
              <a:ext cx="317500" cy="110729"/>
            </a:xfrm>
            <a:prstGeom prst="rect">
              <a:avLst/>
            </a:prstGeom>
            <a:grpFill/>
            <a:ln w="9525"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vertOverflow="overflow" horzOverflow="overflow" vert="horz" wrap="none" numCol="1" spcCol="0" rtlCol="0" fromWordArt="0" anchor="ctr" anchorCtr="0" forceAA="0" compatLnSpc="1">
              <a:noAutofit/>
            </a:bodyPr>
            <a:lstStyle/>
            <a:p>
              <a:pPr indent="-342900"/>
              <a:endParaRPr lang="zh-CN" altLang="en-US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</p:grpSp>
      <p:grpSp>
        <p:nvGrpSpPr>
          <p:cNvPr id="112" name="组合 111"/>
          <p:cNvGrpSpPr/>
          <p:nvPr/>
        </p:nvGrpSpPr>
        <p:grpSpPr>
          <a:xfrm>
            <a:off x="2863938" y="2376793"/>
            <a:ext cx="3467850" cy="110729"/>
            <a:chOff x="2904350" y="2376793"/>
            <a:chExt cx="3467850" cy="110729"/>
          </a:xfrm>
          <a:solidFill>
            <a:srgbClr val="FFFF00"/>
          </a:solidFill>
        </p:grpSpPr>
        <p:sp>
          <p:nvSpPr>
            <p:cNvPr id="80" name="Rectangle 321"/>
            <p:cNvSpPr/>
            <p:nvPr/>
          </p:nvSpPr>
          <p:spPr>
            <a:xfrm>
              <a:off x="2904350" y="2376793"/>
              <a:ext cx="317500" cy="110729"/>
            </a:xfrm>
            <a:prstGeom prst="rect">
              <a:avLst/>
            </a:prstGeom>
            <a:grpFill/>
            <a:ln w="9525"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vertOverflow="overflow" horzOverflow="overflow" vert="horz" wrap="none" numCol="1" spcCol="0" rtlCol="0" fromWordArt="0" anchor="ctr" anchorCtr="0" forceAA="0" compatLnSpc="1">
              <a:noAutofit/>
            </a:bodyPr>
            <a:lstStyle/>
            <a:p>
              <a:pPr indent="-342900"/>
              <a:endParaRPr lang="zh-CN" altLang="en-US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  <p:sp>
          <p:nvSpPr>
            <p:cNvPr id="81" name="Rectangle 322"/>
            <p:cNvSpPr/>
            <p:nvPr/>
          </p:nvSpPr>
          <p:spPr>
            <a:xfrm>
              <a:off x="3299334" y="2376793"/>
              <a:ext cx="317500" cy="110729"/>
            </a:xfrm>
            <a:prstGeom prst="rect">
              <a:avLst/>
            </a:prstGeom>
            <a:grpFill/>
            <a:ln w="9525"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vertOverflow="overflow" horzOverflow="overflow" vert="horz" wrap="none" numCol="1" spcCol="0" rtlCol="0" fromWordArt="0" anchor="ctr" anchorCtr="0" forceAA="0" compatLnSpc="1">
              <a:noAutofit/>
            </a:bodyPr>
            <a:lstStyle/>
            <a:p>
              <a:pPr indent="-342900"/>
              <a:endParaRPr lang="zh-CN" altLang="en-US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  <p:sp>
          <p:nvSpPr>
            <p:cNvPr id="82" name="Rectangle 323"/>
            <p:cNvSpPr/>
            <p:nvPr/>
          </p:nvSpPr>
          <p:spPr>
            <a:xfrm>
              <a:off x="3694318" y="2376793"/>
              <a:ext cx="317500" cy="110729"/>
            </a:xfrm>
            <a:prstGeom prst="rect">
              <a:avLst/>
            </a:prstGeom>
            <a:grpFill/>
            <a:ln w="9525"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vertOverflow="overflow" horzOverflow="overflow" vert="horz" wrap="none" numCol="1" spcCol="0" rtlCol="0" fromWordArt="0" anchor="ctr" anchorCtr="0" forceAA="0" compatLnSpc="1">
              <a:noAutofit/>
            </a:bodyPr>
            <a:lstStyle/>
            <a:p>
              <a:pPr indent="-342900"/>
              <a:endParaRPr lang="zh-CN" altLang="en-US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  <p:sp>
          <p:nvSpPr>
            <p:cNvPr id="83" name="Rectangle 324"/>
            <p:cNvSpPr/>
            <p:nvPr/>
          </p:nvSpPr>
          <p:spPr>
            <a:xfrm>
              <a:off x="4089302" y="2376793"/>
              <a:ext cx="317500" cy="110729"/>
            </a:xfrm>
            <a:prstGeom prst="rect">
              <a:avLst/>
            </a:prstGeom>
            <a:grpFill/>
            <a:ln w="9525"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vertOverflow="overflow" horzOverflow="overflow" vert="horz" wrap="none" numCol="1" spcCol="0" rtlCol="0" fromWordArt="0" anchor="ctr" anchorCtr="0" forceAA="0" compatLnSpc="1">
              <a:noAutofit/>
            </a:bodyPr>
            <a:lstStyle/>
            <a:p>
              <a:pPr indent="-342900"/>
              <a:endParaRPr lang="zh-CN" altLang="en-US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  <p:sp>
          <p:nvSpPr>
            <p:cNvPr id="84" name="Rectangle 325"/>
            <p:cNvSpPr/>
            <p:nvPr/>
          </p:nvSpPr>
          <p:spPr>
            <a:xfrm>
              <a:off x="4484286" y="2376793"/>
              <a:ext cx="314325" cy="110729"/>
            </a:xfrm>
            <a:prstGeom prst="rect">
              <a:avLst/>
            </a:prstGeom>
            <a:grpFill/>
            <a:ln w="9525"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vertOverflow="overflow" horzOverflow="overflow" vert="horz" wrap="none" numCol="1" spcCol="0" rtlCol="0" fromWordArt="0" anchor="ctr" anchorCtr="0" forceAA="0" compatLnSpc="1">
              <a:noAutofit/>
            </a:bodyPr>
            <a:lstStyle/>
            <a:p>
              <a:pPr indent="-342900"/>
              <a:endParaRPr lang="zh-CN" altLang="en-US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  <p:sp>
          <p:nvSpPr>
            <p:cNvPr id="85" name="Rectangle 326"/>
            <p:cNvSpPr/>
            <p:nvPr/>
          </p:nvSpPr>
          <p:spPr>
            <a:xfrm>
              <a:off x="4876095" y="2376793"/>
              <a:ext cx="314325" cy="110729"/>
            </a:xfrm>
            <a:prstGeom prst="rect">
              <a:avLst/>
            </a:prstGeom>
            <a:grpFill/>
            <a:ln w="9525"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vertOverflow="overflow" horzOverflow="overflow" vert="horz" wrap="none" numCol="1" spcCol="0" rtlCol="0" fromWordArt="0" anchor="ctr" anchorCtr="0" forceAA="0" compatLnSpc="1">
              <a:noAutofit/>
            </a:bodyPr>
            <a:lstStyle/>
            <a:p>
              <a:pPr indent="-342900"/>
              <a:endParaRPr lang="zh-CN" altLang="en-US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  <p:sp>
          <p:nvSpPr>
            <p:cNvPr id="86" name="Rectangle 327"/>
            <p:cNvSpPr/>
            <p:nvPr/>
          </p:nvSpPr>
          <p:spPr>
            <a:xfrm>
              <a:off x="5267904" y="2376793"/>
              <a:ext cx="314325" cy="110729"/>
            </a:xfrm>
            <a:prstGeom prst="rect">
              <a:avLst/>
            </a:prstGeom>
            <a:grpFill/>
            <a:ln w="9525"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vertOverflow="overflow" horzOverflow="overflow" vert="horz" wrap="none" numCol="1" spcCol="0" rtlCol="0" fromWordArt="0" anchor="ctr" anchorCtr="0" forceAA="0" compatLnSpc="1">
              <a:noAutofit/>
            </a:bodyPr>
            <a:lstStyle/>
            <a:p>
              <a:pPr indent="-342900"/>
              <a:endParaRPr lang="zh-CN" altLang="en-US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  <p:sp>
          <p:nvSpPr>
            <p:cNvPr id="87" name="Rectangle 328"/>
            <p:cNvSpPr/>
            <p:nvPr/>
          </p:nvSpPr>
          <p:spPr>
            <a:xfrm>
              <a:off x="5659713" y="2376793"/>
              <a:ext cx="317500" cy="110729"/>
            </a:xfrm>
            <a:prstGeom prst="rect">
              <a:avLst/>
            </a:prstGeom>
            <a:grpFill/>
            <a:ln w="9525"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vertOverflow="overflow" horzOverflow="overflow" vert="horz" wrap="none" numCol="1" spcCol="0" rtlCol="0" fromWordArt="0" anchor="ctr" anchorCtr="0" forceAA="0" compatLnSpc="1">
              <a:noAutofit/>
            </a:bodyPr>
            <a:lstStyle/>
            <a:p>
              <a:pPr indent="-342900"/>
              <a:endParaRPr lang="zh-CN" altLang="en-US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  <p:sp>
          <p:nvSpPr>
            <p:cNvPr id="88" name="Rectangle 329"/>
            <p:cNvSpPr/>
            <p:nvPr/>
          </p:nvSpPr>
          <p:spPr>
            <a:xfrm>
              <a:off x="6054700" y="2376793"/>
              <a:ext cx="317500" cy="110729"/>
            </a:xfrm>
            <a:prstGeom prst="rect">
              <a:avLst/>
            </a:prstGeom>
            <a:grpFill/>
            <a:ln w="9525"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vertOverflow="overflow" horzOverflow="overflow" vert="horz" wrap="none" numCol="1" spcCol="0" rtlCol="0" fromWordArt="0" anchor="ctr" anchorCtr="0" forceAA="0" compatLnSpc="1">
              <a:noAutofit/>
            </a:bodyPr>
            <a:lstStyle/>
            <a:p>
              <a:pPr indent="-342900"/>
              <a:endParaRPr lang="zh-CN" altLang="en-US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</p:grpSp>
      <p:grpSp>
        <p:nvGrpSpPr>
          <p:cNvPr id="99" name="组合 98"/>
          <p:cNvGrpSpPr/>
          <p:nvPr/>
        </p:nvGrpSpPr>
        <p:grpSpPr>
          <a:xfrm>
            <a:off x="2863938" y="3046086"/>
            <a:ext cx="3467850" cy="110729"/>
            <a:chOff x="2904350" y="3046086"/>
            <a:chExt cx="3467850" cy="110729"/>
          </a:xfrm>
          <a:solidFill>
            <a:srgbClr val="FFFF00"/>
          </a:solidFill>
        </p:grpSpPr>
        <p:sp>
          <p:nvSpPr>
            <p:cNvPr id="90" name="Rectangle 321"/>
            <p:cNvSpPr/>
            <p:nvPr/>
          </p:nvSpPr>
          <p:spPr>
            <a:xfrm>
              <a:off x="2904350" y="3046086"/>
              <a:ext cx="317500" cy="110729"/>
            </a:xfrm>
            <a:prstGeom prst="rect">
              <a:avLst/>
            </a:prstGeom>
            <a:grpFill/>
            <a:ln w="9525"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vertOverflow="overflow" horzOverflow="overflow" vert="horz" wrap="none" numCol="1" spcCol="0" rtlCol="0" fromWordArt="0" anchor="ctr" anchorCtr="0" forceAA="0" compatLnSpc="1">
              <a:noAutofit/>
            </a:bodyPr>
            <a:lstStyle/>
            <a:p>
              <a:pPr indent="-342900"/>
              <a:endParaRPr lang="zh-CN" altLang="en-US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  <p:sp>
          <p:nvSpPr>
            <p:cNvPr id="91" name="Rectangle 322"/>
            <p:cNvSpPr/>
            <p:nvPr/>
          </p:nvSpPr>
          <p:spPr>
            <a:xfrm>
              <a:off x="3299334" y="3046086"/>
              <a:ext cx="317500" cy="110729"/>
            </a:xfrm>
            <a:prstGeom prst="rect">
              <a:avLst/>
            </a:prstGeom>
            <a:grpFill/>
            <a:ln w="9525"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vertOverflow="overflow" horzOverflow="overflow" vert="horz" wrap="none" numCol="1" spcCol="0" rtlCol="0" fromWordArt="0" anchor="ctr" anchorCtr="0" forceAA="0" compatLnSpc="1">
              <a:noAutofit/>
            </a:bodyPr>
            <a:lstStyle/>
            <a:p>
              <a:pPr indent="-342900"/>
              <a:endParaRPr lang="zh-CN" altLang="en-US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  <p:sp>
          <p:nvSpPr>
            <p:cNvPr id="92" name="Rectangle 323"/>
            <p:cNvSpPr/>
            <p:nvPr/>
          </p:nvSpPr>
          <p:spPr>
            <a:xfrm>
              <a:off x="3694318" y="3046086"/>
              <a:ext cx="317500" cy="110729"/>
            </a:xfrm>
            <a:prstGeom prst="rect">
              <a:avLst/>
            </a:prstGeom>
            <a:grpFill/>
            <a:ln w="9525"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vertOverflow="overflow" horzOverflow="overflow" vert="horz" wrap="none" numCol="1" spcCol="0" rtlCol="0" fromWordArt="0" anchor="ctr" anchorCtr="0" forceAA="0" compatLnSpc="1">
              <a:noAutofit/>
            </a:bodyPr>
            <a:lstStyle/>
            <a:p>
              <a:pPr indent="-342900"/>
              <a:endParaRPr lang="zh-CN" altLang="en-US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  <p:sp>
          <p:nvSpPr>
            <p:cNvPr id="93" name="Rectangle 324"/>
            <p:cNvSpPr/>
            <p:nvPr/>
          </p:nvSpPr>
          <p:spPr>
            <a:xfrm>
              <a:off x="4089302" y="3046086"/>
              <a:ext cx="317500" cy="110729"/>
            </a:xfrm>
            <a:prstGeom prst="rect">
              <a:avLst/>
            </a:prstGeom>
            <a:grpFill/>
            <a:ln w="9525"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vertOverflow="overflow" horzOverflow="overflow" vert="horz" wrap="none" numCol="1" spcCol="0" rtlCol="0" fromWordArt="0" anchor="ctr" anchorCtr="0" forceAA="0" compatLnSpc="1">
              <a:noAutofit/>
            </a:bodyPr>
            <a:lstStyle/>
            <a:p>
              <a:pPr indent="-342900"/>
              <a:endParaRPr lang="zh-CN" altLang="en-US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  <p:sp>
          <p:nvSpPr>
            <p:cNvPr id="94" name="Rectangle 325"/>
            <p:cNvSpPr/>
            <p:nvPr/>
          </p:nvSpPr>
          <p:spPr>
            <a:xfrm>
              <a:off x="4484286" y="3046086"/>
              <a:ext cx="314325" cy="110729"/>
            </a:xfrm>
            <a:prstGeom prst="rect">
              <a:avLst/>
            </a:prstGeom>
            <a:grpFill/>
            <a:ln w="9525"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vertOverflow="overflow" horzOverflow="overflow" vert="horz" wrap="none" numCol="1" spcCol="0" rtlCol="0" fromWordArt="0" anchor="ctr" anchorCtr="0" forceAA="0" compatLnSpc="1">
              <a:noAutofit/>
            </a:bodyPr>
            <a:lstStyle/>
            <a:p>
              <a:pPr indent="-342900"/>
              <a:endParaRPr lang="zh-CN" altLang="en-US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  <p:sp>
          <p:nvSpPr>
            <p:cNvPr id="95" name="Rectangle 326"/>
            <p:cNvSpPr/>
            <p:nvPr/>
          </p:nvSpPr>
          <p:spPr>
            <a:xfrm>
              <a:off x="4876095" y="3046086"/>
              <a:ext cx="314325" cy="110729"/>
            </a:xfrm>
            <a:prstGeom prst="rect">
              <a:avLst/>
            </a:prstGeom>
            <a:grpFill/>
            <a:ln w="9525"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vertOverflow="overflow" horzOverflow="overflow" vert="horz" wrap="none" numCol="1" spcCol="0" rtlCol="0" fromWordArt="0" anchor="ctr" anchorCtr="0" forceAA="0" compatLnSpc="1">
              <a:noAutofit/>
            </a:bodyPr>
            <a:lstStyle/>
            <a:p>
              <a:pPr indent="-342900"/>
              <a:endParaRPr lang="zh-CN" altLang="en-US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  <p:sp>
          <p:nvSpPr>
            <p:cNvPr id="96" name="Rectangle 327"/>
            <p:cNvSpPr/>
            <p:nvPr/>
          </p:nvSpPr>
          <p:spPr>
            <a:xfrm>
              <a:off x="5267904" y="3046086"/>
              <a:ext cx="314325" cy="110729"/>
            </a:xfrm>
            <a:prstGeom prst="rect">
              <a:avLst/>
            </a:prstGeom>
            <a:grpFill/>
            <a:ln w="9525"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vertOverflow="overflow" horzOverflow="overflow" vert="horz" wrap="none" numCol="1" spcCol="0" rtlCol="0" fromWordArt="0" anchor="ctr" anchorCtr="0" forceAA="0" compatLnSpc="1">
              <a:noAutofit/>
            </a:bodyPr>
            <a:lstStyle/>
            <a:p>
              <a:pPr indent="-342900"/>
              <a:endParaRPr lang="zh-CN" altLang="en-US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  <p:sp>
          <p:nvSpPr>
            <p:cNvPr id="97" name="Rectangle 328"/>
            <p:cNvSpPr/>
            <p:nvPr/>
          </p:nvSpPr>
          <p:spPr>
            <a:xfrm>
              <a:off x="5659713" y="3046086"/>
              <a:ext cx="317500" cy="110729"/>
            </a:xfrm>
            <a:prstGeom prst="rect">
              <a:avLst/>
            </a:prstGeom>
            <a:grpFill/>
            <a:ln w="9525"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vertOverflow="overflow" horzOverflow="overflow" vert="horz" wrap="none" numCol="1" spcCol="0" rtlCol="0" fromWordArt="0" anchor="ctr" anchorCtr="0" forceAA="0" compatLnSpc="1">
              <a:noAutofit/>
            </a:bodyPr>
            <a:lstStyle/>
            <a:p>
              <a:pPr indent="-342900"/>
              <a:endParaRPr lang="zh-CN" altLang="en-US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  <p:sp>
          <p:nvSpPr>
            <p:cNvPr id="98" name="Rectangle 329"/>
            <p:cNvSpPr/>
            <p:nvPr/>
          </p:nvSpPr>
          <p:spPr>
            <a:xfrm>
              <a:off x="6054700" y="3046086"/>
              <a:ext cx="317500" cy="110729"/>
            </a:xfrm>
            <a:prstGeom prst="rect">
              <a:avLst/>
            </a:prstGeom>
            <a:grpFill/>
            <a:ln w="9525"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vertOverflow="overflow" horzOverflow="overflow" vert="horz" wrap="none" numCol="1" spcCol="0" rtlCol="0" fromWordArt="0" anchor="ctr" anchorCtr="0" forceAA="0" compatLnSpc="1">
              <a:noAutofit/>
            </a:bodyPr>
            <a:lstStyle/>
            <a:p>
              <a:pPr indent="-342900"/>
              <a:endParaRPr lang="zh-CN" altLang="en-US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</p:grpSp>
      <p:grpSp>
        <p:nvGrpSpPr>
          <p:cNvPr id="116" name="组合 115"/>
          <p:cNvGrpSpPr/>
          <p:nvPr/>
        </p:nvGrpSpPr>
        <p:grpSpPr>
          <a:xfrm>
            <a:off x="2863938" y="1874821"/>
            <a:ext cx="3467850" cy="110729"/>
            <a:chOff x="2904350" y="1874821"/>
            <a:chExt cx="3467850" cy="110729"/>
          </a:xfrm>
          <a:solidFill>
            <a:srgbClr val="FFFF00"/>
          </a:solidFill>
        </p:grpSpPr>
        <p:sp>
          <p:nvSpPr>
            <p:cNvPr id="100" name="Rectangle 321"/>
            <p:cNvSpPr/>
            <p:nvPr/>
          </p:nvSpPr>
          <p:spPr>
            <a:xfrm>
              <a:off x="2904350" y="1874821"/>
              <a:ext cx="317500" cy="110729"/>
            </a:xfrm>
            <a:prstGeom prst="rect">
              <a:avLst/>
            </a:prstGeom>
            <a:grpFill/>
            <a:ln w="952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b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b="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b="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fontAlgn="base" hangingPunct="1">
                <a:spcBef>
                  <a:spcPct val="50000"/>
                </a:spcBef>
                <a:buNone/>
              </a:pPr>
              <a:endParaRPr lang="zh-CN" altLang="en-US" sz="1800" b="1" strike="noStrike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  <p:sp>
          <p:nvSpPr>
            <p:cNvPr id="101" name="Rectangle 322"/>
            <p:cNvSpPr/>
            <p:nvPr/>
          </p:nvSpPr>
          <p:spPr>
            <a:xfrm>
              <a:off x="3299334" y="1874821"/>
              <a:ext cx="317500" cy="110729"/>
            </a:xfrm>
            <a:prstGeom prst="rect">
              <a:avLst/>
            </a:prstGeom>
            <a:grpFill/>
            <a:ln w="952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b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b="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b="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fontAlgn="base" hangingPunct="1">
                <a:spcBef>
                  <a:spcPct val="50000"/>
                </a:spcBef>
                <a:buNone/>
              </a:pPr>
              <a:endParaRPr lang="zh-CN" altLang="en-US" sz="1800" b="1" strike="noStrike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  <p:sp>
          <p:nvSpPr>
            <p:cNvPr id="102" name="Rectangle 323"/>
            <p:cNvSpPr/>
            <p:nvPr/>
          </p:nvSpPr>
          <p:spPr>
            <a:xfrm>
              <a:off x="3694318" y="1874821"/>
              <a:ext cx="317500" cy="110729"/>
            </a:xfrm>
            <a:prstGeom prst="rect">
              <a:avLst/>
            </a:prstGeom>
            <a:grpFill/>
            <a:ln w="952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b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b="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b="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fontAlgn="base" hangingPunct="1">
                <a:spcBef>
                  <a:spcPct val="50000"/>
                </a:spcBef>
                <a:buNone/>
              </a:pPr>
              <a:endParaRPr lang="zh-CN" altLang="en-US" sz="1800" b="1" strike="noStrike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  <p:sp>
          <p:nvSpPr>
            <p:cNvPr id="103" name="Rectangle 324"/>
            <p:cNvSpPr/>
            <p:nvPr/>
          </p:nvSpPr>
          <p:spPr>
            <a:xfrm>
              <a:off x="4089302" y="1874821"/>
              <a:ext cx="317500" cy="110729"/>
            </a:xfrm>
            <a:prstGeom prst="rect">
              <a:avLst/>
            </a:prstGeom>
            <a:grpFill/>
            <a:ln w="952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endParaRPr lang="zh-CN" altLang="en-US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  <p:sp>
          <p:nvSpPr>
            <p:cNvPr id="104" name="Rectangle 325"/>
            <p:cNvSpPr/>
            <p:nvPr/>
          </p:nvSpPr>
          <p:spPr>
            <a:xfrm>
              <a:off x="4484286" y="1874821"/>
              <a:ext cx="314325" cy="110729"/>
            </a:xfrm>
            <a:prstGeom prst="rect">
              <a:avLst/>
            </a:prstGeom>
            <a:grpFill/>
            <a:ln w="952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endParaRPr lang="zh-CN" altLang="en-US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  <p:sp>
          <p:nvSpPr>
            <p:cNvPr id="105" name="Rectangle 326"/>
            <p:cNvSpPr/>
            <p:nvPr/>
          </p:nvSpPr>
          <p:spPr>
            <a:xfrm>
              <a:off x="4876095" y="1874821"/>
              <a:ext cx="314325" cy="110729"/>
            </a:xfrm>
            <a:prstGeom prst="rect">
              <a:avLst/>
            </a:prstGeom>
            <a:grpFill/>
            <a:ln w="952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b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b="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b="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fontAlgn="base" hangingPunct="1">
                <a:spcBef>
                  <a:spcPct val="50000"/>
                </a:spcBef>
                <a:buNone/>
              </a:pPr>
              <a:endParaRPr lang="zh-CN" altLang="en-US" sz="1800" b="1" strike="noStrike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  <p:sp>
          <p:nvSpPr>
            <p:cNvPr id="106" name="Rectangle 327"/>
            <p:cNvSpPr/>
            <p:nvPr/>
          </p:nvSpPr>
          <p:spPr>
            <a:xfrm>
              <a:off x="5267904" y="1874821"/>
              <a:ext cx="314325" cy="110729"/>
            </a:xfrm>
            <a:prstGeom prst="rect">
              <a:avLst/>
            </a:prstGeom>
            <a:grpFill/>
            <a:ln w="952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b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b="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b="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fontAlgn="base" hangingPunct="1">
                <a:spcBef>
                  <a:spcPct val="50000"/>
                </a:spcBef>
                <a:buNone/>
              </a:pPr>
              <a:endParaRPr lang="zh-CN" altLang="en-US" sz="1800" b="1" strike="noStrike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  <p:sp>
          <p:nvSpPr>
            <p:cNvPr id="107" name="Rectangle 328"/>
            <p:cNvSpPr/>
            <p:nvPr/>
          </p:nvSpPr>
          <p:spPr>
            <a:xfrm>
              <a:off x="5659713" y="1874821"/>
              <a:ext cx="317500" cy="110729"/>
            </a:xfrm>
            <a:prstGeom prst="rect">
              <a:avLst/>
            </a:prstGeom>
            <a:grpFill/>
            <a:ln w="952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b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b="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b="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fontAlgn="base" hangingPunct="1">
                <a:spcBef>
                  <a:spcPct val="50000"/>
                </a:spcBef>
                <a:buNone/>
              </a:pPr>
              <a:endParaRPr lang="zh-CN" altLang="en-US" sz="1800" b="1" strike="noStrike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  <p:sp>
          <p:nvSpPr>
            <p:cNvPr id="108" name="Rectangle 329"/>
            <p:cNvSpPr/>
            <p:nvPr/>
          </p:nvSpPr>
          <p:spPr>
            <a:xfrm>
              <a:off x="6054700" y="1874821"/>
              <a:ext cx="317500" cy="110729"/>
            </a:xfrm>
            <a:prstGeom prst="rect">
              <a:avLst/>
            </a:prstGeom>
            <a:grpFill/>
            <a:ln w="952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b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b="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b="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fontAlgn="base" hangingPunct="1">
                <a:spcBef>
                  <a:spcPct val="50000"/>
                </a:spcBef>
                <a:buNone/>
              </a:pPr>
              <a:endParaRPr lang="zh-CN" altLang="en-US" sz="1800" b="1" strike="noStrike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</p:grpSp>
      <p:grpSp>
        <p:nvGrpSpPr>
          <p:cNvPr id="69" name="组合 68"/>
          <p:cNvGrpSpPr/>
          <p:nvPr/>
        </p:nvGrpSpPr>
        <p:grpSpPr>
          <a:xfrm>
            <a:off x="654100" y="3359931"/>
            <a:ext cx="1577640" cy="111919"/>
            <a:chOff x="656565" y="3359931"/>
            <a:chExt cx="1577640" cy="111919"/>
          </a:xfrm>
        </p:grpSpPr>
        <p:sp>
          <p:nvSpPr>
            <p:cNvPr id="220" name="Rectangle 203"/>
            <p:cNvSpPr/>
            <p:nvPr/>
          </p:nvSpPr>
          <p:spPr>
            <a:xfrm>
              <a:off x="656565" y="3359931"/>
              <a:ext cx="317500" cy="111919"/>
            </a:xfrm>
            <a:prstGeom prst="rect">
              <a:avLst/>
            </a:prstGeom>
            <a:solidFill>
              <a:srgbClr val="92D050"/>
            </a:solidFill>
            <a:ln w="952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b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b="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b="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fontAlgn="base" hangingPunct="1">
                <a:spcBef>
                  <a:spcPct val="50000"/>
                </a:spcBef>
                <a:buNone/>
              </a:pPr>
              <a:endParaRPr lang="zh-CN" altLang="en-US" sz="1800" b="1" strike="noStrike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221" name="Rectangle 204"/>
            <p:cNvSpPr/>
            <p:nvPr/>
          </p:nvSpPr>
          <p:spPr>
            <a:xfrm>
              <a:off x="1079257" y="3359931"/>
              <a:ext cx="314325" cy="111919"/>
            </a:xfrm>
            <a:prstGeom prst="rect">
              <a:avLst/>
            </a:prstGeom>
            <a:solidFill>
              <a:srgbClr val="92D050"/>
            </a:solidFill>
            <a:ln w="952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b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b="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b="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fontAlgn="base" hangingPunct="1">
                <a:spcBef>
                  <a:spcPct val="50000"/>
                </a:spcBef>
                <a:buNone/>
              </a:pPr>
              <a:endParaRPr lang="zh-CN" altLang="en-US" sz="1800" b="1" strike="noStrike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222" name="Rectangle 205"/>
            <p:cNvSpPr/>
            <p:nvPr/>
          </p:nvSpPr>
          <p:spPr>
            <a:xfrm>
              <a:off x="1498774" y="3359931"/>
              <a:ext cx="314325" cy="111919"/>
            </a:xfrm>
            <a:prstGeom prst="rect">
              <a:avLst/>
            </a:prstGeom>
            <a:solidFill>
              <a:srgbClr val="92D050"/>
            </a:solidFill>
            <a:ln w="952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b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b="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b="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fontAlgn="base" hangingPunct="1">
                <a:spcBef>
                  <a:spcPct val="50000"/>
                </a:spcBef>
                <a:buNone/>
              </a:pPr>
              <a:endParaRPr lang="zh-CN" altLang="en-US" sz="1800" b="1" strike="noStrike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223" name="Rectangle 206"/>
            <p:cNvSpPr/>
            <p:nvPr/>
          </p:nvSpPr>
          <p:spPr>
            <a:xfrm>
              <a:off x="1918292" y="3359931"/>
              <a:ext cx="315913" cy="111919"/>
            </a:xfrm>
            <a:prstGeom prst="rect">
              <a:avLst/>
            </a:prstGeom>
            <a:solidFill>
              <a:srgbClr val="92D050"/>
            </a:solidFill>
            <a:ln w="952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b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b="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b="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fontAlgn="base" hangingPunct="1">
                <a:spcBef>
                  <a:spcPct val="50000"/>
                </a:spcBef>
                <a:buNone/>
              </a:pPr>
              <a:endParaRPr lang="zh-CN" altLang="en-US" sz="1800" b="1" strike="noStrike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9" name="组合 38"/>
          <p:cNvGrpSpPr/>
          <p:nvPr/>
        </p:nvGrpSpPr>
        <p:grpSpPr>
          <a:xfrm>
            <a:off x="654100" y="3861414"/>
            <a:ext cx="1577640" cy="111919"/>
            <a:chOff x="656565" y="3861414"/>
            <a:chExt cx="1577640" cy="111919"/>
          </a:xfrm>
        </p:grpSpPr>
        <p:sp>
          <p:nvSpPr>
            <p:cNvPr id="226" name="Rectangle 203"/>
            <p:cNvSpPr/>
            <p:nvPr/>
          </p:nvSpPr>
          <p:spPr>
            <a:xfrm>
              <a:off x="656565" y="3861414"/>
              <a:ext cx="317500" cy="111919"/>
            </a:xfrm>
            <a:prstGeom prst="rect">
              <a:avLst/>
            </a:prstGeom>
            <a:solidFill>
              <a:srgbClr val="92D050"/>
            </a:solidFill>
            <a:ln w="952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b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b="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b="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fontAlgn="base" hangingPunct="1">
                <a:spcBef>
                  <a:spcPct val="50000"/>
                </a:spcBef>
                <a:buNone/>
              </a:pPr>
              <a:endParaRPr lang="zh-CN" altLang="en-US" sz="1800" b="1" strike="noStrike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227" name="Rectangle 204"/>
            <p:cNvSpPr/>
            <p:nvPr/>
          </p:nvSpPr>
          <p:spPr>
            <a:xfrm>
              <a:off x="1079257" y="3861414"/>
              <a:ext cx="314325" cy="111919"/>
            </a:xfrm>
            <a:prstGeom prst="rect">
              <a:avLst/>
            </a:prstGeom>
            <a:solidFill>
              <a:srgbClr val="92D050"/>
            </a:solidFill>
            <a:ln w="952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b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b="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b="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fontAlgn="base" hangingPunct="1">
                <a:spcBef>
                  <a:spcPct val="50000"/>
                </a:spcBef>
                <a:buNone/>
              </a:pPr>
              <a:endParaRPr lang="zh-CN" altLang="en-US" sz="1800" b="1" strike="noStrike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228" name="Rectangle 205"/>
            <p:cNvSpPr/>
            <p:nvPr/>
          </p:nvSpPr>
          <p:spPr>
            <a:xfrm>
              <a:off x="1498774" y="3861414"/>
              <a:ext cx="314325" cy="111919"/>
            </a:xfrm>
            <a:prstGeom prst="rect">
              <a:avLst/>
            </a:prstGeom>
            <a:solidFill>
              <a:srgbClr val="92D050"/>
            </a:solidFill>
            <a:ln w="952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b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b="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b="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fontAlgn="base" hangingPunct="1">
                <a:spcBef>
                  <a:spcPct val="50000"/>
                </a:spcBef>
                <a:buNone/>
              </a:pPr>
              <a:endParaRPr lang="zh-CN" altLang="en-US" sz="1800" b="1" strike="noStrike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229" name="Rectangle 206"/>
            <p:cNvSpPr/>
            <p:nvPr/>
          </p:nvSpPr>
          <p:spPr>
            <a:xfrm>
              <a:off x="1918292" y="3861414"/>
              <a:ext cx="315913" cy="111919"/>
            </a:xfrm>
            <a:prstGeom prst="rect">
              <a:avLst/>
            </a:prstGeom>
            <a:solidFill>
              <a:srgbClr val="92D050"/>
            </a:solidFill>
            <a:ln w="952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b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b="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b="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fontAlgn="base" hangingPunct="1">
                <a:spcBef>
                  <a:spcPct val="50000"/>
                </a:spcBef>
                <a:buNone/>
              </a:pPr>
              <a:endParaRPr lang="zh-CN" altLang="en-US" sz="1800" b="1" strike="noStrike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8" name="组合 37"/>
          <p:cNvGrpSpPr/>
          <p:nvPr/>
        </p:nvGrpSpPr>
        <p:grpSpPr>
          <a:xfrm>
            <a:off x="654100" y="4028575"/>
            <a:ext cx="1577640" cy="111919"/>
            <a:chOff x="656565" y="4028575"/>
            <a:chExt cx="1577640" cy="111919"/>
          </a:xfrm>
        </p:grpSpPr>
        <p:sp>
          <p:nvSpPr>
            <p:cNvPr id="232" name="Rectangle 203"/>
            <p:cNvSpPr/>
            <p:nvPr/>
          </p:nvSpPr>
          <p:spPr>
            <a:xfrm>
              <a:off x="656565" y="4028575"/>
              <a:ext cx="317500" cy="111919"/>
            </a:xfrm>
            <a:prstGeom prst="rect">
              <a:avLst/>
            </a:prstGeom>
            <a:solidFill>
              <a:srgbClr val="92D050"/>
            </a:solidFill>
            <a:ln w="952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b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b="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b="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fontAlgn="base" hangingPunct="1">
                <a:spcBef>
                  <a:spcPct val="50000"/>
                </a:spcBef>
                <a:buNone/>
              </a:pPr>
              <a:endParaRPr lang="zh-CN" altLang="en-US" sz="1800" b="1" strike="noStrike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233" name="Rectangle 204"/>
            <p:cNvSpPr/>
            <p:nvPr/>
          </p:nvSpPr>
          <p:spPr>
            <a:xfrm>
              <a:off x="1079257" y="4028575"/>
              <a:ext cx="314325" cy="111919"/>
            </a:xfrm>
            <a:prstGeom prst="rect">
              <a:avLst/>
            </a:prstGeom>
            <a:solidFill>
              <a:srgbClr val="92D050"/>
            </a:solidFill>
            <a:ln w="952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b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b="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b="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fontAlgn="base" hangingPunct="1">
                <a:spcBef>
                  <a:spcPct val="50000"/>
                </a:spcBef>
                <a:buNone/>
              </a:pPr>
              <a:endParaRPr lang="zh-CN" altLang="en-US" sz="1800" b="1" strike="noStrike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234" name="Rectangle 205"/>
            <p:cNvSpPr/>
            <p:nvPr/>
          </p:nvSpPr>
          <p:spPr>
            <a:xfrm>
              <a:off x="1498774" y="4028575"/>
              <a:ext cx="314325" cy="111919"/>
            </a:xfrm>
            <a:prstGeom prst="rect">
              <a:avLst/>
            </a:prstGeom>
            <a:solidFill>
              <a:srgbClr val="92D050"/>
            </a:solidFill>
            <a:ln w="952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b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b="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b="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fontAlgn="base" hangingPunct="1">
                <a:spcBef>
                  <a:spcPct val="50000"/>
                </a:spcBef>
                <a:buNone/>
              </a:pPr>
              <a:endParaRPr lang="zh-CN" altLang="en-US" sz="1800" b="1" strike="noStrike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235" name="Rectangle 206"/>
            <p:cNvSpPr/>
            <p:nvPr/>
          </p:nvSpPr>
          <p:spPr>
            <a:xfrm>
              <a:off x="1918292" y="4028575"/>
              <a:ext cx="315913" cy="111919"/>
            </a:xfrm>
            <a:prstGeom prst="rect">
              <a:avLst/>
            </a:prstGeom>
            <a:solidFill>
              <a:srgbClr val="92D050"/>
            </a:solidFill>
            <a:ln w="952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b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b="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b="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fontAlgn="base" hangingPunct="1">
                <a:spcBef>
                  <a:spcPct val="50000"/>
                </a:spcBef>
                <a:buNone/>
              </a:pPr>
              <a:endParaRPr lang="zh-CN" altLang="en-US" sz="1800" b="1" strike="noStrike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654100" y="4195736"/>
            <a:ext cx="1577640" cy="111919"/>
            <a:chOff x="656565" y="4195736"/>
            <a:chExt cx="1577640" cy="111919"/>
          </a:xfrm>
        </p:grpSpPr>
        <p:sp>
          <p:nvSpPr>
            <p:cNvPr id="237" name="Rectangle 203"/>
            <p:cNvSpPr/>
            <p:nvPr/>
          </p:nvSpPr>
          <p:spPr>
            <a:xfrm>
              <a:off x="656565" y="4195736"/>
              <a:ext cx="317500" cy="111919"/>
            </a:xfrm>
            <a:prstGeom prst="rect">
              <a:avLst/>
            </a:prstGeom>
            <a:solidFill>
              <a:srgbClr val="92D050"/>
            </a:solidFill>
            <a:ln w="952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b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b="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b="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fontAlgn="base" hangingPunct="1">
                <a:spcBef>
                  <a:spcPct val="50000"/>
                </a:spcBef>
                <a:buNone/>
              </a:pPr>
              <a:endParaRPr lang="zh-CN" altLang="en-US" sz="1800" b="1" strike="noStrike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238" name="Rectangle 204"/>
            <p:cNvSpPr/>
            <p:nvPr/>
          </p:nvSpPr>
          <p:spPr>
            <a:xfrm>
              <a:off x="1079257" y="4195736"/>
              <a:ext cx="314325" cy="111919"/>
            </a:xfrm>
            <a:prstGeom prst="rect">
              <a:avLst/>
            </a:prstGeom>
            <a:solidFill>
              <a:srgbClr val="92D050"/>
            </a:solidFill>
            <a:ln w="952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b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b="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b="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fontAlgn="base" hangingPunct="1">
                <a:spcBef>
                  <a:spcPct val="50000"/>
                </a:spcBef>
                <a:buNone/>
              </a:pPr>
              <a:endParaRPr lang="zh-CN" altLang="en-US" sz="1800" b="1" strike="noStrike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239" name="Rectangle 205"/>
            <p:cNvSpPr/>
            <p:nvPr/>
          </p:nvSpPr>
          <p:spPr>
            <a:xfrm>
              <a:off x="1498774" y="4195736"/>
              <a:ext cx="314325" cy="111919"/>
            </a:xfrm>
            <a:prstGeom prst="rect">
              <a:avLst/>
            </a:prstGeom>
            <a:solidFill>
              <a:srgbClr val="92D050"/>
            </a:solidFill>
            <a:ln w="952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b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b="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b="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fontAlgn="base" hangingPunct="1">
                <a:spcBef>
                  <a:spcPct val="50000"/>
                </a:spcBef>
                <a:buNone/>
              </a:pPr>
              <a:endParaRPr lang="zh-CN" altLang="en-US" sz="1800" b="1" strike="noStrike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240" name="Rectangle 206"/>
            <p:cNvSpPr/>
            <p:nvPr/>
          </p:nvSpPr>
          <p:spPr>
            <a:xfrm>
              <a:off x="1918292" y="4195736"/>
              <a:ext cx="315913" cy="111919"/>
            </a:xfrm>
            <a:prstGeom prst="rect">
              <a:avLst/>
            </a:prstGeom>
            <a:solidFill>
              <a:srgbClr val="92D050"/>
            </a:solidFill>
            <a:ln w="952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b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b="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b="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fontAlgn="base" hangingPunct="1">
                <a:spcBef>
                  <a:spcPct val="50000"/>
                </a:spcBef>
                <a:buNone/>
              </a:pPr>
              <a:endParaRPr lang="zh-CN" altLang="en-US" sz="1800" b="1" strike="noStrike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654100" y="4362897"/>
            <a:ext cx="1577640" cy="111919"/>
            <a:chOff x="656565" y="4362897"/>
            <a:chExt cx="1577640" cy="111919"/>
          </a:xfrm>
        </p:grpSpPr>
        <p:sp>
          <p:nvSpPr>
            <p:cNvPr id="242" name="Rectangle 203"/>
            <p:cNvSpPr/>
            <p:nvPr/>
          </p:nvSpPr>
          <p:spPr>
            <a:xfrm>
              <a:off x="656565" y="4362897"/>
              <a:ext cx="317500" cy="111919"/>
            </a:xfrm>
            <a:prstGeom prst="rect">
              <a:avLst/>
            </a:prstGeom>
            <a:solidFill>
              <a:srgbClr val="92D050"/>
            </a:solidFill>
            <a:ln w="952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b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b="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b="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fontAlgn="base" hangingPunct="1">
                <a:spcBef>
                  <a:spcPct val="50000"/>
                </a:spcBef>
                <a:buNone/>
              </a:pPr>
              <a:endParaRPr lang="zh-CN" altLang="en-US" sz="1800" b="1" strike="noStrike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243" name="Rectangle 204"/>
            <p:cNvSpPr/>
            <p:nvPr/>
          </p:nvSpPr>
          <p:spPr>
            <a:xfrm>
              <a:off x="1079257" y="4362897"/>
              <a:ext cx="314325" cy="111919"/>
            </a:xfrm>
            <a:prstGeom prst="rect">
              <a:avLst/>
            </a:prstGeom>
            <a:solidFill>
              <a:srgbClr val="92D050"/>
            </a:solidFill>
            <a:ln w="952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b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b="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b="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fontAlgn="base" hangingPunct="1">
                <a:spcBef>
                  <a:spcPct val="50000"/>
                </a:spcBef>
                <a:buNone/>
              </a:pPr>
              <a:endParaRPr lang="zh-CN" altLang="en-US" sz="1800" b="1" strike="noStrike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244" name="Rectangle 205"/>
            <p:cNvSpPr/>
            <p:nvPr/>
          </p:nvSpPr>
          <p:spPr>
            <a:xfrm>
              <a:off x="1498774" y="4362897"/>
              <a:ext cx="314325" cy="111919"/>
            </a:xfrm>
            <a:prstGeom prst="rect">
              <a:avLst/>
            </a:prstGeom>
            <a:solidFill>
              <a:srgbClr val="92D050"/>
            </a:solidFill>
            <a:ln w="952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b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b="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b="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fontAlgn="base" hangingPunct="1">
                <a:spcBef>
                  <a:spcPct val="50000"/>
                </a:spcBef>
                <a:buNone/>
              </a:pPr>
              <a:endParaRPr lang="zh-CN" altLang="en-US" sz="1800" b="1" strike="noStrike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245" name="Rectangle 206"/>
            <p:cNvSpPr/>
            <p:nvPr/>
          </p:nvSpPr>
          <p:spPr>
            <a:xfrm>
              <a:off x="1918292" y="4362897"/>
              <a:ext cx="315913" cy="111919"/>
            </a:xfrm>
            <a:prstGeom prst="rect">
              <a:avLst/>
            </a:prstGeom>
            <a:solidFill>
              <a:srgbClr val="92D050"/>
            </a:solidFill>
            <a:ln w="952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b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b="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b="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fontAlgn="base" hangingPunct="1">
                <a:spcBef>
                  <a:spcPct val="50000"/>
                </a:spcBef>
                <a:buNone/>
              </a:pPr>
              <a:endParaRPr lang="zh-CN" altLang="en-US" sz="1800" b="1" strike="noStrike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654100" y="4530061"/>
            <a:ext cx="1577640" cy="111919"/>
            <a:chOff x="656565" y="4530061"/>
            <a:chExt cx="1577640" cy="111919"/>
          </a:xfrm>
        </p:grpSpPr>
        <p:sp>
          <p:nvSpPr>
            <p:cNvPr id="247" name="Rectangle 203"/>
            <p:cNvSpPr/>
            <p:nvPr/>
          </p:nvSpPr>
          <p:spPr>
            <a:xfrm>
              <a:off x="656565" y="4530061"/>
              <a:ext cx="317500" cy="111919"/>
            </a:xfrm>
            <a:prstGeom prst="rect">
              <a:avLst/>
            </a:prstGeom>
            <a:solidFill>
              <a:srgbClr val="92D050"/>
            </a:solidFill>
            <a:ln w="952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b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b="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b="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fontAlgn="base" hangingPunct="1">
                <a:spcBef>
                  <a:spcPct val="50000"/>
                </a:spcBef>
                <a:buNone/>
              </a:pPr>
              <a:endParaRPr lang="zh-CN" altLang="en-US" sz="1800" b="1" strike="noStrike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248" name="Rectangle 204"/>
            <p:cNvSpPr/>
            <p:nvPr/>
          </p:nvSpPr>
          <p:spPr>
            <a:xfrm>
              <a:off x="1079257" y="4530061"/>
              <a:ext cx="314325" cy="111919"/>
            </a:xfrm>
            <a:prstGeom prst="rect">
              <a:avLst/>
            </a:prstGeom>
            <a:solidFill>
              <a:srgbClr val="92D050"/>
            </a:solidFill>
            <a:ln w="952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b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b="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b="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fontAlgn="base" hangingPunct="1">
                <a:spcBef>
                  <a:spcPct val="50000"/>
                </a:spcBef>
                <a:buNone/>
              </a:pPr>
              <a:endParaRPr lang="zh-CN" altLang="en-US" sz="1800" b="1" strike="noStrike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249" name="Rectangle 205"/>
            <p:cNvSpPr/>
            <p:nvPr/>
          </p:nvSpPr>
          <p:spPr>
            <a:xfrm>
              <a:off x="1498774" y="4530061"/>
              <a:ext cx="314325" cy="111919"/>
            </a:xfrm>
            <a:prstGeom prst="rect">
              <a:avLst/>
            </a:prstGeom>
            <a:solidFill>
              <a:srgbClr val="92D050"/>
            </a:solidFill>
            <a:ln w="952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b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b="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b="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fontAlgn="base" hangingPunct="1">
                <a:spcBef>
                  <a:spcPct val="50000"/>
                </a:spcBef>
                <a:buNone/>
              </a:pPr>
              <a:endParaRPr lang="zh-CN" altLang="en-US" sz="1800" b="1" strike="noStrike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250" name="Rectangle 206"/>
            <p:cNvSpPr/>
            <p:nvPr/>
          </p:nvSpPr>
          <p:spPr>
            <a:xfrm>
              <a:off x="1918292" y="4530061"/>
              <a:ext cx="315913" cy="111919"/>
            </a:xfrm>
            <a:prstGeom prst="rect">
              <a:avLst/>
            </a:prstGeom>
            <a:solidFill>
              <a:srgbClr val="92D050"/>
            </a:solidFill>
            <a:ln w="952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b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b="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b="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fontAlgn="base" hangingPunct="1">
                <a:spcBef>
                  <a:spcPct val="50000"/>
                </a:spcBef>
                <a:buNone/>
              </a:pPr>
              <a:endParaRPr lang="zh-CN" altLang="en-US" sz="1800" b="1" strike="noStrike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59" name="组合 58"/>
          <p:cNvGrpSpPr/>
          <p:nvPr/>
        </p:nvGrpSpPr>
        <p:grpSpPr>
          <a:xfrm>
            <a:off x="654100" y="3527092"/>
            <a:ext cx="1577640" cy="111919"/>
            <a:chOff x="656565" y="3527092"/>
            <a:chExt cx="1577640" cy="111919"/>
          </a:xfrm>
        </p:grpSpPr>
        <p:sp>
          <p:nvSpPr>
            <p:cNvPr id="252" name="Rectangle 203"/>
            <p:cNvSpPr/>
            <p:nvPr/>
          </p:nvSpPr>
          <p:spPr>
            <a:xfrm>
              <a:off x="656565" y="3527092"/>
              <a:ext cx="317500" cy="111919"/>
            </a:xfrm>
            <a:prstGeom prst="rect">
              <a:avLst/>
            </a:prstGeom>
            <a:solidFill>
              <a:srgbClr val="92D050"/>
            </a:solidFill>
            <a:ln w="952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b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b="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b="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fontAlgn="base" hangingPunct="1">
                <a:spcBef>
                  <a:spcPct val="50000"/>
                </a:spcBef>
                <a:buNone/>
              </a:pPr>
              <a:endParaRPr lang="zh-CN" altLang="en-US" sz="1800" b="1" strike="noStrike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253" name="Rectangle 204"/>
            <p:cNvSpPr/>
            <p:nvPr/>
          </p:nvSpPr>
          <p:spPr>
            <a:xfrm>
              <a:off x="1079257" y="3527092"/>
              <a:ext cx="314325" cy="111919"/>
            </a:xfrm>
            <a:prstGeom prst="rect">
              <a:avLst/>
            </a:prstGeom>
            <a:solidFill>
              <a:srgbClr val="92D050"/>
            </a:solidFill>
            <a:ln w="952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b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b="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b="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fontAlgn="base" hangingPunct="1">
                <a:spcBef>
                  <a:spcPct val="50000"/>
                </a:spcBef>
                <a:buNone/>
              </a:pPr>
              <a:endParaRPr lang="zh-CN" altLang="en-US" sz="1800" b="1" strike="noStrike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254" name="Rectangle 205"/>
            <p:cNvSpPr/>
            <p:nvPr/>
          </p:nvSpPr>
          <p:spPr>
            <a:xfrm>
              <a:off x="1498774" y="3527092"/>
              <a:ext cx="314325" cy="111919"/>
            </a:xfrm>
            <a:prstGeom prst="rect">
              <a:avLst/>
            </a:prstGeom>
            <a:solidFill>
              <a:srgbClr val="92D050"/>
            </a:solidFill>
            <a:ln w="952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b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b="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b="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fontAlgn="base" hangingPunct="1">
                <a:spcBef>
                  <a:spcPct val="50000"/>
                </a:spcBef>
                <a:buNone/>
              </a:pPr>
              <a:endParaRPr lang="zh-CN" altLang="en-US" sz="1800" b="1" strike="noStrike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255" name="Rectangle 206"/>
            <p:cNvSpPr/>
            <p:nvPr/>
          </p:nvSpPr>
          <p:spPr>
            <a:xfrm>
              <a:off x="1918292" y="3527092"/>
              <a:ext cx="315913" cy="111919"/>
            </a:xfrm>
            <a:prstGeom prst="rect">
              <a:avLst/>
            </a:prstGeom>
            <a:solidFill>
              <a:srgbClr val="92D050"/>
            </a:solidFill>
            <a:ln w="952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b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b="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b="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fontAlgn="base" hangingPunct="1">
                <a:spcBef>
                  <a:spcPct val="50000"/>
                </a:spcBef>
                <a:buNone/>
              </a:pPr>
              <a:endParaRPr lang="zh-CN" altLang="en-US" sz="1800" b="1" strike="noStrike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49" name="组合 48"/>
          <p:cNvGrpSpPr/>
          <p:nvPr/>
        </p:nvGrpSpPr>
        <p:grpSpPr>
          <a:xfrm>
            <a:off x="654100" y="3694253"/>
            <a:ext cx="1577640" cy="111919"/>
            <a:chOff x="656565" y="3694253"/>
            <a:chExt cx="1577640" cy="111919"/>
          </a:xfrm>
        </p:grpSpPr>
        <p:sp>
          <p:nvSpPr>
            <p:cNvPr id="257" name="Rectangle 203"/>
            <p:cNvSpPr/>
            <p:nvPr/>
          </p:nvSpPr>
          <p:spPr>
            <a:xfrm>
              <a:off x="656565" y="3694253"/>
              <a:ext cx="317500" cy="111919"/>
            </a:xfrm>
            <a:prstGeom prst="rect">
              <a:avLst/>
            </a:prstGeom>
            <a:solidFill>
              <a:srgbClr val="92D050"/>
            </a:solidFill>
            <a:ln w="952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b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b="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b="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fontAlgn="base" hangingPunct="1">
                <a:spcBef>
                  <a:spcPct val="50000"/>
                </a:spcBef>
                <a:buNone/>
              </a:pPr>
              <a:endParaRPr lang="zh-CN" altLang="en-US" sz="1800" b="1" strike="noStrike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258" name="Rectangle 204"/>
            <p:cNvSpPr/>
            <p:nvPr/>
          </p:nvSpPr>
          <p:spPr>
            <a:xfrm>
              <a:off x="1079257" y="3694253"/>
              <a:ext cx="314325" cy="111919"/>
            </a:xfrm>
            <a:prstGeom prst="rect">
              <a:avLst/>
            </a:prstGeom>
            <a:solidFill>
              <a:srgbClr val="92D050"/>
            </a:solidFill>
            <a:ln w="952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b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b="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b="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fontAlgn="base" hangingPunct="1">
                <a:spcBef>
                  <a:spcPct val="50000"/>
                </a:spcBef>
                <a:buNone/>
              </a:pPr>
              <a:endParaRPr lang="zh-CN" altLang="en-US" sz="1800" b="1" strike="noStrike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259" name="Rectangle 205"/>
            <p:cNvSpPr/>
            <p:nvPr/>
          </p:nvSpPr>
          <p:spPr>
            <a:xfrm>
              <a:off x="1498774" y="3694253"/>
              <a:ext cx="314325" cy="111919"/>
            </a:xfrm>
            <a:prstGeom prst="rect">
              <a:avLst/>
            </a:prstGeom>
            <a:solidFill>
              <a:srgbClr val="92D050"/>
            </a:solidFill>
            <a:ln w="952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b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b="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b="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fontAlgn="base" hangingPunct="1">
                <a:spcBef>
                  <a:spcPct val="50000"/>
                </a:spcBef>
                <a:buNone/>
              </a:pPr>
              <a:endParaRPr lang="zh-CN" altLang="en-US" sz="1800" b="1" strike="noStrike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260" name="Rectangle 206"/>
            <p:cNvSpPr/>
            <p:nvPr/>
          </p:nvSpPr>
          <p:spPr>
            <a:xfrm>
              <a:off x="1918292" y="3694253"/>
              <a:ext cx="315913" cy="111919"/>
            </a:xfrm>
            <a:prstGeom prst="rect">
              <a:avLst/>
            </a:prstGeom>
            <a:solidFill>
              <a:srgbClr val="92D050"/>
            </a:solidFill>
            <a:ln w="952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b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b="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b="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fontAlgn="base" hangingPunct="1">
                <a:spcBef>
                  <a:spcPct val="50000"/>
                </a:spcBef>
                <a:buNone/>
              </a:pPr>
              <a:endParaRPr lang="zh-CN" altLang="en-US" sz="1800" b="1" strike="noStrike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2863938" y="3527254"/>
            <a:ext cx="3467850" cy="110729"/>
            <a:chOff x="2863938" y="3527254"/>
            <a:chExt cx="3467850" cy="110729"/>
          </a:xfrm>
          <a:solidFill>
            <a:srgbClr val="FF99FF"/>
          </a:solidFill>
        </p:grpSpPr>
        <p:sp>
          <p:nvSpPr>
            <p:cNvPr id="262" name="Rectangle 321"/>
            <p:cNvSpPr/>
            <p:nvPr/>
          </p:nvSpPr>
          <p:spPr>
            <a:xfrm>
              <a:off x="2863938" y="3527254"/>
              <a:ext cx="317500" cy="110729"/>
            </a:xfrm>
            <a:prstGeom prst="rect">
              <a:avLst/>
            </a:prstGeom>
            <a:grpFill/>
            <a:ln w="952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b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b="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b="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fontAlgn="base" hangingPunct="1">
                <a:spcBef>
                  <a:spcPct val="50000"/>
                </a:spcBef>
                <a:buNone/>
              </a:pPr>
              <a:endParaRPr lang="zh-CN" altLang="en-US" sz="1800" b="1" strike="noStrike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  <p:sp>
          <p:nvSpPr>
            <p:cNvPr id="263" name="Rectangle 322"/>
            <p:cNvSpPr/>
            <p:nvPr/>
          </p:nvSpPr>
          <p:spPr>
            <a:xfrm>
              <a:off x="3258922" y="3527254"/>
              <a:ext cx="317500" cy="110729"/>
            </a:xfrm>
            <a:prstGeom prst="rect">
              <a:avLst/>
            </a:prstGeom>
            <a:grpFill/>
            <a:ln w="952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b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b="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b="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fontAlgn="base" hangingPunct="1">
                <a:spcBef>
                  <a:spcPct val="50000"/>
                </a:spcBef>
                <a:buNone/>
              </a:pPr>
              <a:endParaRPr lang="zh-CN" altLang="en-US" sz="1800" b="1" strike="noStrike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  <p:sp>
          <p:nvSpPr>
            <p:cNvPr id="264" name="Rectangle 323"/>
            <p:cNvSpPr/>
            <p:nvPr/>
          </p:nvSpPr>
          <p:spPr>
            <a:xfrm>
              <a:off x="3653906" y="3527254"/>
              <a:ext cx="317500" cy="110729"/>
            </a:xfrm>
            <a:prstGeom prst="rect">
              <a:avLst/>
            </a:prstGeom>
            <a:grpFill/>
            <a:ln w="952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b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b="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b="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fontAlgn="base" hangingPunct="1">
                <a:spcBef>
                  <a:spcPct val="50000"/>
                </a:spcBef>
                <a:buNone/>
              </a:pPr>
              <a:endParaRPr lang="zh-CN" altLang="en-US" sz="1800" b="1" strike="noStrike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  <p:sp>
          <p:nvSpPr>
            <p:cNvPr id="265" name="Rectangle 324"/>
            <p:cNvSpPr/>
            <p:nvPr/>
          </p:nvSpPr>
          <p:spPr>
            <a:xfrm>
              <a:off x="4048890" y="3527254"/>
              <a:ext cx="317500" cy="110729"/>
            </a:xfrm>
            <a:prstGeom prst="rect">
              <a:avLst/>
            </a:prstGeom>
            <a:grpFill/>
            <a:ln w="952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endParaRPr lang="zh-CN" altLang="en-US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  <p:sp>
          <p:nvSpPr>
            <p:cNvPr id="266" name="Rectangle 325"/>
            <p:cNvSpPr/>
            <p:nvPr/>
          </p:nvSpPr>
          <p:spPr>
            <a:xfrm>
              <a:off x="4443874" y="3527254"/>
              <a:ext cx="314325" cy="110729"/>
            </a:xfrm>
            <a:prstGeom prst="rect">
              <a:avLst/>
            </a:prstGeom>
            <a:grpFill/>
            <a:ln w="952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endParaRPr lang="zh-CN" altLang="en-US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  <p:sp>
          <p:nvSpPr>
            <p:cNvPr id="267" name="Rectangle 326"/>
            <p:cNvSpPr/>
            <p:nvPr/>
          </p:nvSpPr>
          <p:spPr>
            <a:xfrm>
              <a:off x="4835683" y="3527254"/>
              <a:ext cx="314325" cy="110729"/>
            </a:xfrm>
            <a:prstGeom prst="rect">
              <a:avLst/>
            </a:prstGeom>
            <a:grpFill/>
            <a:ln w="952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b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b="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b="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fontAlgn="base" hangingPunct="1">
                <a:spcBef>
                  <a:spcPct val="50000"/>
                </a:spcBef>
                <a:buNone/>
              </a:pPr>
              <a:endParaRPr lang="zh-CN" altLang="en-US" sz="1800" b="1" strike="noStrike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  <p:sp>
          <p:nvSpPr>
            <p:cNvPr id="268" name="Rectangle 327"/>
            <p:cNvSpPr/>
            <p:nvPr/>
          </p:nvSpPr>
          <p:spPr>
            <a:xfrm>
              <a:off x="5227492" y="3527254"/>
              <a:ext cx="314325" cy="110729"/>
            </a:xfrm>
            <a:prstGeom prst="rect">
              <a:avLst/>
            </a:prstGeom>
            <a:grpFill/>
            <a:ln w="952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b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b="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b="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fontAlgn="base" hangingPunct="1">
                <a:spcBef>
                  <a:spcPct val="50000"/>
                </a:spcBef>
                <a:buNone/>
              </a:pPr>
              <a:endParaRPr lang="zh-CN" altLang="en-US" sz="1800" b="1" strike="noStrike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  <p:sp>
          <p:nvSpPr>
            <p:cNvPr id="269" name="Rectangle 328"/>
            <p:cNvSpPr/>
            <p:nvPr/>
          </p:nvSpPr>
          <p:spPr>
            <a:xfrm>
              <a:off x="5619301" y="3527254"/>
              <a:ext cx="317500" cy="110729"/>
            </a:xfrm>
            <a:prstGeom prst="rect">
              <a:avLst/>
            </a:prstGeom>
            <a:grpFill/>
            <a:ln w="952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b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b="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b="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fontAlgn="base" hangingPunct="1">
                <a:spcBef>
                  <a:spcPct val="50000"/>
                </a:spcBef>
                <a:buNone/>
              </a:pPr>
              <a:endParaRPr lang="zh-CN" altLang="en-US" sz="1800" b="1" strike="noStrike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  <p:sp>
          <p:nvSpPr>
            <p:cNvPr id="270" name="Rectangle 329"/>
            <p:cNvSpPr/>
            <p:nvPr/>
          </p:nvSpPr>
          <p:spPr>
            <a:xfrm>
              <a:off x="6014288" y="3527254"/>
              <a:ext cx="317500" cy="110729"/>
            </a:xfrm>
            <a:prstGeom prst="rect">
              <a:avLst/>
            </a:prstGeom>
            <a:grpFill/>
            <a:ln w="952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b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b="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b="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fontAlgn="base" hangingPunct="1">
                <a:spcBef>
                  <a:spcPct val="50000"/>
                </a:spcBef>
                <a:buNone/>
              </a:pPr>
              <a:endParaRPr lang="zh-CN" altLang="en-US" sz="1800" b="1" strike="noStrike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2863938" y="3694578"/>
            <a:ext cx="3467850" cy="110729"/>
            <a:chOff x="2863938" y="3694578"/>
            <a:chExt cx="3467850" cy="110729"/>
          </a:xfrm>
          <a:solidFill>
            <a:srgbClr val="FF99FF"/>
          </a:solidFill>
        </p:grpSpPr>
        <p:sp>
          <p:nvSpPr>
            <p:cNvPr id="271" name="Rectangle 321"/>
            <p:cNvSpPr/>
            <p:nvPr/>
          </p:nvSpPr>
          <p:spPr>
            <a:xfrm>
              <a:off x="2863938" y="3694578"/>
              <a:ext cx="317500" cy="110729"/>
            </a:xfrm>
            <a:prstGeom prst="rect">
              <a:avLst/>
            </a:prstGeom>
            <a:grpFill/>
            <a:ln w="952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b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b="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b="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fontAlgn="base" hangingPunct="1">
                <a:spcBef>
                  <a:spcPct val="50000"/>
                </a:spcBef>
                <a:buNone/>
              </a:pPr>
              <a:endParaRPr lang="zh-CN" altLang="en-US" sz="1800" b="1" strike="noStrike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  <p:sp>
          <p:nvSpPr>
            <p:cNvPr id="272" name="Rectangle 322"/>
            <p:cNvSpPr/>
            <p:nvPr/>
          </p:nvSpPr>
          <p:spPr>
            <a:xfrm>
              <a:off x="3258922" y="3694578"/>
              <a:ext cx="317500" cy="110729"/>
            </a:xfrm>
            <a:prstGeom prst="rect">
              <a:avLst/>
            </a:prstGeom>
            <a:grpFill/>
            <a:ln w="952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b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b="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b="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fontAlgn="base" hangingPunct="1">
                <a:spcBef>
                  <a:spcPct val="50000"/>
                </a:spcBef>
                <a:buNone/>
              </a:pPr>
              <a:endParaRPr lang="zh-CN" altLang="en-US" sz="1800" b="1" strike="noStrike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  <p:sp>
          <p:nvSpPr>
            <p:cNvPr id="273" name="Rectangle 323"/>
            <p:cNvSpPr/>
            <p:nvPr/>
          </p:nvSpPr>
          <p:spPr>
            <a:xfrm>
              <a:off x="3653906" y="3694578"/>
              <a:ext cx="317500" cy="110729"/>
            </a:xfrm>
            <a:prstGeom prst="rect">
              <a:avLst/>
            </a:prstGeom>
            <a:grpFill/>
            <a:ln w="952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b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b="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b="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fontAlgn="base" hangingPunct="1">
                <a:spcBef>
                  <a:spcPct val="50000"/>
                </a:spcBef>
                <a:buNone/>
              </a:pPr>
              <a:endParaRPr lang="zh-CN" altLang="en-US" sz="1800" b="1" strike="noStrike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  <p:sp>
          <p:nvSpPr>
            <p:cNvPr id="274" name="Rectangle 324"/>
            <p:cNvSpPr/>
            <p:nvPr/>
          </p:nvSpPr>
          <p:spPr>
            <a:xfrm>
              <a:off x="4048890" y="3694578"/>
              <a:ext cx="317500" cy="110729"/>
            </a:xfrm>
            <a:prstGeom prst="rect">
              <a:avLst/>
            </a:prstGeom>
            <a:grpFill/>
            <a:ln w="952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endParaRPr lang="zh-CN" altLang="en-US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  <p:sp>
          <p:nvSpPr>
            <p:cNvPr id="275" name="Rectangle 325"/>
            <p:cNvSpPr/>
            <p:nvPr/>
          </p:nvSpPr>
          <p:spPr>
            <a:xfrm>
              <a:off x="4443874" y="3694578"/>
              <a:ext cx="314325" cy="110729"/>
            </a:xfrm>
            <a:prstGeom prst="rect">
              <a:avLst/>
            </a:prstGeom>
            <a:grpFill/>
            <a:ln w="952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endParaRPr lang="zh-CN" altLang="en-US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  <p:sp>
          <p:nvSpPr>
            <p:cNvPr id="276" name="Rectangle 326"/>
            <p:cNvSpPr/>
            <p:nvPr/>
          </p:nvSpPr>
          <p:spPr>
            <a:xfrm>
              <a:off x="4835683" y="3694578"/>
              <a:ext cx="314325" cy="110729"/>
            </a:xfrm>
            <a:prstGeom prst="rect">
              <a:avLst/>
            </a:prstGeom>
            <a:grpFill/>
            <a:ln w="952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b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b="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b="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fontAlgn="base" hangingPunct="1">
                <a:spcBef>
                  <a:spcPct val="50000"/>
                </a:spcBef>
                <a:buNone/>
              </a:pPr>
              <a:endParaRPr lang="zh-CN" altLang="en-US" sz="1800" b="1" strike="noStrike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  <p:sp>
          <p:nvSpPr>
            <p:cNvPr id="277" name="Rectangle 327"/>
            <p:cNvSpPr/>
            <p:nvPr/>
          </p:nvSpPr>
          <p:spPr>
            <a:xfrm>
              <a:off x="5227492" y="3694578"/>
              <a:ext cx="314325" cy="110729"/>
            </a:xfrm>
            <a:prstGeom prst="rect">
              <a:avLst/>
            </a:prstGeom>
            <a:grpFill/>
            <a:ln w="952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b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b="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b="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fontAlgn="base" hangingPunct="1">
                <a:spcBef>
                  <a:spcPct val="50000"/>
                </a:spcBef>
                <a:buNone/>
              </a:pPr>
              <a:endParaRPr lang="zh-CN" altLang="en-US" sz="1800" b="1" strike="noStrike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  <p:sp>
          <p:nvSpPr>
            <p:cNvPr id="278" name="Rectangle 328"/>
            <p:cNvSpPr/>
            <p:nvPr/>
          </p:nvSpPr>
          <p:spPr>
            <a:xfrm>
              <a:off x="5619301" y="3694578"/>
              <a:ext cx="317500" cy="110729"/>
            </a:xfrm>
            <a:prstGeom prst="rect">
              <a:avLst/>
            </a:prstGeom>
            <a:grpFill/>
            <a:ln w="952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b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b="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b="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fontAlgn="base" hangingPunct="1">
                <a:spcBef>
                  <a:spcPct val="50000"/>
                </a:spcBef>
                <a:buNone/>
              </a:pPr>
              <a:endParaRPr lang="zh-CN" altLang="en-US" sz="1800" b="1" strike="noStrike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  <p:sp>
          <p:nvSpPr>
            <p:cNvPr id="279" name="Rectangle 329"/>
            <p:cNvSpPr/>
            <p:nvPr/>
          </p:nvSpPr>
          <p:spPr>
            <a:xfrm>
              <a:off x="6014288" y="3694578"/>
              <a:ext cx="317500" cy="110729"/>
            </a:xfrm>
            <a:prstGeom prst="rect">
              <a:avLst/>
            </a:prstGeom>
            <a:grpFill/>
            <a:ln w="952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b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b="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b="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fontAlgn="base" hangingPunct="1">
                <a:spcBef>
                  <a:spcPct val="50000"/>
                </a:spcBef>
                <a:buNone/>
              </a:pPr>
              <a:endParaRPr lang="zh-CN" altLang="en-US" sz="1800" b="1" strike="noStrike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2863938" y="4196550"/>
            <a:ext cx="3467850" cy="110729"/>
            <a:chOff x="2863938" y="4196550"/>
            <a:chExt cx="3467850" cy="110729"/>
          </a:xfrm>
          <a:solidFill>
            <a:srgbClr val="0070C0"/>
          </a:solidFill>
        </p:grpSpPr>
        <p:sp>
          <p:nvSpPr>
            <p:cNvPr id="280" name="Rectangle 321"/>
            <p:cNvSpPr/>
            <p:nvPr/>
          </p:nvSpPr>
          <p:spPr>
            <a:xfrm>
              <a:off x="2863938" y="4196550"/>
              <a:ext cx="317500" cy="110729"/>
            </a:xfrm>
            <a:prstGeom prst="rect">
              <a:avLst/>
            </a:prstGeom>
            <a:grpFill/>
            <a:ln w="952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b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b="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b="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fontAlgn="base" hangingPunct="1">
                <a:spcBef>
                  <a:spcPct val="50000"/>
                </a:spcBef>
                <a:buNone/>
              </a:pPr>
              <a:endParaRPr lang="zh-CN" altLang="en-US" sz="1800" b="1" strike="noStrike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  <p:sp>
          <p:nvSpPr>
            <p:cNvPr id="281" name="Rectangle 322"/>
            <p:cNvSpPr/>
            <p:nvPr/>
          </p:nvSpPr>
          <p:spPr>
            <a:xfrm>
              <a:off x="3258922" y="4196550"/>
              <a:ext cx="317500" cy="110729"/>
            </a:xfrm>
            <a:prstGeom prst="rect">
              <a:avLst/>
            </a:prstGeom>
            <a:grpFill/>
            <a:ln w="952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b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b="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b="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fontAlgn="base" hangingPunct="1">
                <a:spcBef>
                  <a:spcPct val="50000"/>
                </a:spcBef>
                <a:buNone/>
              </a:pPr>
              <a:endParaRPr lang="zh-CN" altLang="en-US" sz="1800" b="1" strike="noStrike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  <p:sp>
          <p:nvSpPr>
            <p:cNvPr id="282" name="Rectangle 323"/>
            <p:cNvSpPr/>
            <p:nvPr/>
          </p:nvSpPr>
          <p:spPr>
            <a:xfrm>
              <a:off x="3653906" y="4196550"/>
              <a:ext cx="317500" cy="110729"/>
            </a:xfrm>
            <a:prstGeom prst="rect">
              <a:avLst/>
            </a:prstGeom>
            <a:grpFill/>
            <a:ln w="952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b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b="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b="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fontAlgn="base" hangingPunct="1">
                <a:spcBef>
                  <a:spcPct val="50000"/>
                </a:spcBef>
                <a:buNone/>
              </a:pPr>
              <a:endParaRPr lang="zh-CN" altLang="en-US" sz="1800" b="1" strike="noStrike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  <p:sp>
          <p:nvSpPr>
            <p:cNvPr id="283" name="Rectangle 324"/>
            <p:cNvSpPr/>
            <p:nvPr/>
          </p:nvSpPr>
          <p:spPr>
            <a:xfrm>
              <a:off x="4048890" y="4196550"/>
              <a:ext cx="317500" cy="110729"/>
            </a:xfrm>
            <a:prstGeom prst="rect">
              <a:avLst/>
            </a:prstGeom>
            <a:grpFill/>
            <a:ln w="952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endParaRPr lang="zh-CN" altLang="en-US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  <p:sp>
          <p:nvSpPr>
            <p:cNvPr id="284" name="Rectangle 325"/>
            <p:cNvSpPr/>
            <p:nvPr/>
          </p:nvSpPr>
          <p:spPr>
            <a:xfrm>
              <a:off x="4443874" y="4196550"/>
              <a:ext cx="314325" cy="110729"/>
            </a:xfrm>
            <a:prstGeom prst="rect">
              <a:avLst/>
            </a:prstGeom>
            <a:grpFill/>
            <a:ln w="952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endParaRPr lang="zh-CN" altLang="en-US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  <p:sp>
          <p:nvSpPr>
            <p:cNvPr id="285" name="Rectangle 326"/>
            <p:cNvSpPr/>
            <p:nvPr/>
          </p:nvSpPr>
          <p:spPr>
            <a:xfrm>
              <a:off x="4835683" y="4196550"/>
              <a:ext cx="314325" cy="110729"/>
            </a:xfrm>
            <a:prstGeom prst="rect">
              <a:avLst/>
            </a:prstGeom>
            <a:grpFill/>
            <a:ln w="952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b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b="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b="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fontAlgn="base" hangingPunct="1">
                <a:spcBef>
                  <a:spcPct val="50000"/>
                </a:spcBef>
                <a:buNone/>
              </a:pPr>
              <a:endParaRPr lang="zh-CN" altLang="en-US" sz="1800" b="1" strike="noStrike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  <p:sp>
          <p:nvSpPr>
            <p:cNvPr id="286" name="Rectangle 327"/>
            <p:cNvSpPr/>
            <p:nvPr/>
          </p:nvSpPr>
          <p:spPr>
            <a:xfrm>
              <a:off x="5227492" y="4196550"/>
              <a:ext cx="314325" cy="110729"/>
            </a:xfrm>
            <a:prstGeom prst="rect">
              <a:avLst/>
            </a:prstGeom>
            <a:grpFill/>
            <a:ln w="952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b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b="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b="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fontAlgn="base" hangingPunct="1">
                <a:spcBef>
                  <a:spcPct val="50000"/>
                </a:spcBef>
                <a:buNone/>
              </a:pPr>
              <a:endParaRPr lang="zh-CN" altLang="en-US" sz="1800" b="1" strike="noStrike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  <p:sp>
          <p:nvSpPr>
            <p:cNvPr id="287" name="Rectangle 328"/>
            <p:cNvSpPr/>
            <p:nvPr/>
          </p:nvSpPr>
          <p:spPr>
            <a:xfrm>
              <a:off x="5619301" y="4196550"/>
              <a:ext cx="317500" cy="110729"/>
            </a:xfrm>
            <a:prstGeom prst="rect">
              <a:avLst/>
            </a:prstGeom>
            <a:grpFill/>
            <a:ln w="952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b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b="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b="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fontAlgn="base" hangingPunct="1">
                <a:spcBef>
                  <a:spcPct val="50000"/>
                </a:spcBef>
                <a:buNone/>
              </a:pPr>
              <a:endParaRPr lang="zh-CN" altLang="en-US" sz="1800" b="1" strike="noStrike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  <p:sp>
          <p:nvSpPr>
            <p:cNvPr id="288" name="Rectangle 329"/>
            <p:cNvSpPr/>
            <p:nvPr/>
          </p:nvSpPr>
          <p:spPr>
            <a:xfrm>
              <a:off x="6014288" y="4196550"/>
              <a:ext cx="317500" cy="110729"/>
            </a:xfrm>
            <a:prstGeom prst="rect">
              <a:avLst/>
            </a:prstGeom>
            <a:grpFill/>
            <a:ln w="952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b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b="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b="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fontAlgn="base" hangingPunct="1">
                <a:spcBef>
                  <a:spcPct val="50000"/>
                </a:spcBef>
                <a:buNone/>
              </a:pPr>
              <a:endParaRPr lang="zh-CN" altLang="en-US" sz="1800" b="1" strike="noStrike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2863938" y="4029226"/>
            <a:ext cx="3467850" cy="110729"/>
            <a:chOff x="2863938" y="4029226"/>
            <a:chExt cx="3467850" cy="110729"/>
          </a:xfrm>
          <a:solidFill>
            <a:srgbClr val="0070C0"/>
          </a:solidFill>
        </p:grpSpPr>
        <p:sp>
          <p:nvSpPr>
            <p:cNvPr id="289" name="Rectangle 321"/>
            <p:cNvSpPr/>
            <p:nvPr/>
          </p:nvSpPr>
          <p:spPr>
            <a:xfrm>
              <a:off x="2863938" y="4029226"/>
              <a:ext cx="317500" cy="110729"/>
            </a:xfrm>
            <a:prstGeom prst="rect">
              <a:avLst/>
            </a:prstGeom>
            <a:grpFill/>
            <a:ln w="952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b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b="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b="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fontAlgn="base" hangingPunct="1">
                <a:spcBef>
                  <a:spcPct val="50000"/>
                </a:spcBef>
                <a:buNone/>
              </a:pPr>
              <a:endParaRPr lang="zh-CN" altLang="en-US" sz="1800" b="1" strike="noStrike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  <p:sp>
          <p:nvSpPr>
            <p:cNvPr id="290" name="Rectangle 322"/>
            <p:cNvSpPr/>
            <p:nvPr/>
          </p:nvSpPr>
          <p:spPr>
            <a:xfrm>
              <a:off x="3258922" y="4029226"/>
              <a:ext cx="317500" cy="110729"/>
            </a:xfrm>
            <a:prstGeom prst="rect">
              <a:avLst/>
            </a:prstGeom>
            <a:grpFill/>
            <a:ln w="952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b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b="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b="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fontAlgn="base" hangingPunct="1">
                <a:spcBef>
                  <a:spcPct val="50000"/>
                </a:spcBef>
                <a:buNone/>
              </a:pPr>
              <a:endParaRPr lang="zh-CN" altLang="en-US" sz="1800" b="1" strike="noStrike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  <p:sp>
          <p:nvSpPr>
            <p:cNvPr id="291" name="Rectangle 323"/>
            <p:cNvSpPr/>
            <p:nvPr/>
          </p:nvSpPr>
          <p:spPr>
            <a:xfrm>
              <a:off x="3653906" y="4029226"/>
              <a:ext cx="317500" cy="110729"/>
            </a:xfrm>
            <a:prstGeom prst="rect">
              <a:avLst/>
            </a:prstGeom>
            <a:grpFill/>
            <a:ln w="952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b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b="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b="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fontAlgn="base" hangingPunct="1">
                <a:spcBef>
                  <a:spcPct val="50000"/>
                </a:spcBef>
                <a:buNone/>
              </a:pPr>
              <a:endParaRPr lang="zh-CN" altLang="en-US" sz="1800" b="1" strike="noStrike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  <p:sp>
          <p:nvSpPr>
            <p:cNvPr id="292" name="Rectangle 324"/>
            <p:cNvSpPr/>
            <p:nvPr/>
          </p:nvSpPr>
          <p:spPr>
            <a:xfrm>
              <a:off x="4048890" y="4029226"/>
              <a:ext cx="317500" cy="110729"/>
            </a:xfrm>
            <a:prstGeom prst="rect">
              <a:avLst/>
            </a:prstGeom>
            <a:grpFill/>
            <a:ln w="952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endParaRPr lang="zh-CN" altLang="en-US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  <p:sp>
          <p:nvSpPr>
            <p:cNvPr id="293" name="Rectangle 325"/>
            <p:cNvSpPr/>
            <p:nvPr/>
          </p:nvSpPr>
          <p:spPr>
            <a:xfrm>
              <a:off x="4443874" y="4029226"/>
              <a:ext cx="314325" cy="110729"/>
            </a:xfrm>
            <a:prstGeom prst="rect">
              <a:avLst/>
            </a:prstGeom>
            <a:grpFill/>
            <a:ln w="952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endParaRPr lang="zh-CN" altLang="en-US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  <p:sp>
          <p:nvSpPr>
            <p:cNvPr id="294" name="Rectangle 326"/>
            <p:cNvSpPr/>
            <p:nvPr/>
          </p:nvSpPr>
          <p:spPr>
            <a:xfrm>
              <a:off x="4835683" y="4029226"/>
              <a:ext cx="314325" cy="110729"/>
            </a:xfrm>
            <a:prstGeom prst="rect">
              <a:avLst/>
            </a:prstGeom>
            <a:grpFill/>
            <a:ln w="952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b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b="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b="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fontAlgn="base" hangingPunct="1">
                <a:spcBef>
                  <a:spcPct val="50000"/>
                </a:spcBef>
                <a:buNone/>
              </a:pPr>
              <a:endParaRPr lang="zh-CN" altLang="en-US" sz="1800" b="1" strike="noStrike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  <p:sp>
          <p:nvSpPr>
            <p:cNvPr id="295" name="Rectangle 327"/>
            <p:cNvSpPr/>
            <p:nvPr/>
          </p:nvSpPr>
          <p:spPr>
            <a:xfrm>
              <a:off x="5227492" y="4029226"/>
              <a:ext cx="314325" cy="110729"/>
            </a:xfrm>
            <a:prstGeom prst="rect">
              <a:avLst/>
            </a:prstGeom>
            <a:grpFill/>
            <a:ln w="952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b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b="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b="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fontAlgn="base" hangingPunct="1">
                <a:spcBef>
                  <a:spcPct val="50000"/>
                </a:spcBef>
                <a:buNone/>
              </a:pPr>
              <a:endParaRPr lang="zh-CN" altLang="en-US" sz="1800" b="1" strike="noStrike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  <p:sp>
          <p:nvSpPr>
            <p:cNvPr id="296" name="Rectangle 328"/>
            <p:cNvSpPr/>
            <p:nvPr/>
          </p:nvSpPr>
          <p:spPr>
            <a:xfrm>
              <a:off x="5619301" y="4029226"/>
              <a:ext cx="317500" cy="110729"/>
            </a:xfrm>
            <a:prstGeom prst="rect">
              <a:avLst/>
            </a:prstGeom>
            <a:grpFill/>
            <a:ln w="952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b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b="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b="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fontAlgn="base" hangingPunct="1">
                <a:spcBef>
                  <a:spcPct val="50000"/>
                </a:spcBef>
                <a:buNone/>
              </a:pPr>
              <a:endParaRPr lang="zh-CN" altLang="en-US" sz="1800" b="1" strike="noStrike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  <p:sp>
          <p:nvSpPr>
            <p:cNvPr id="297" name="Rectangle 329"/>
            <p:cNvSpPr/>
            <p:nvPr/>
          </p:nvSpPr>
          <p:spPr>
            <a:xfrm>
              <a:off x="6014288" y="4029226"/>
              <a:ext cx="317500" cy="110729"/>
            </a:xfrm>
            <a:prstGeom prst="rect">
              <a:avLst/>
            </a:prstGeom>
            <a:grpFill/>
            <a:ln w="952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b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b="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b="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fontAlgn="base" hangingPunct="1">
                <a:spcBef>
                  <a:spcPct val="50000"/>
                </a:spcBef>
                <a:buNone/>
              </a:pPr>
              <a:endParaRPr lang="zh-CN" altLang="en-US" sz="1800" b="1" strike="noStrike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2863938" y="4363874"/>
            <a:ext cx="3467850" cy="110729"/>
            <a:chOff x="2863938" y="4363874"/>
            <a:chExt cx="3467850" cy="110729"/>
          </a:xfrm>
          <a:solidFill>
            <a:srgbClr val="FF9933"/>
          </a:solidFill>
        </p:grpSpPr>
        <p:sp>
          <p:nvSpPr>
            <p:cNvPr id="298" name="Rectangle 321"/>
            <p:cNvSpPr/>
            <p:nvPr/>
          </p:nvSpPr>
          <p:spPr>
            <a:xfrm>
              <a:off x="2863938" y="4363874"/>
              <a:ext cx="317500" cy="110729"/>
            </a:xfrm>
            <a:prstGeom prst="rect">
              <a:avLst/>
            </a:prstGeom>
            <a:grpFill/>
            <a:ln w="952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b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b="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b="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fontAlgn="base" hangingPunct="1">
                <a:spcBef>
                  <a:spcPct val="50000"/>
                </a:spcBef>
                <a:buNone/>
              </a:pPr>
              <a:endParaRPr lang="zh-CN" altLang="en-US" sz="1800" b="1" strike="noStrike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  <p:sp>
          <p:nvSpPr>
            <p:cNvPr id="299" name="Rectangle 322"/>
            <p:cNvSpPr/>
            <p:nvPr/>
          </p:nvSpPr>
          <p:spPr>
            <a:xfrm>
              <a:off x="3258922" y="4363874"/>
              <a:ext cx="317500" cy="110729"/>
            </a:xfrm>
            <a:prstGeom prst="rect">
              <a:avLst/>
            </a:prstGeom>
            <a:grpFill/>
            <a:ln w="952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b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b="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b="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fontAlgn="base" hangingPunct="1">
                <a:spcBef>
                  <a:spcPct val="50000"/>
                </a:spcBef>
                <a:buNone/>
              </a:pPr>
              <a:endParaRPr lang="zh-CN" altLang="en-US" sz="1800" b="1" strike="noStrike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  <p:sp>
          <p:nvSpPr>
            <p:cNvPr id="300" name="Rectangle 323"/>
            <p:cNvSpPr/>
            <p:nvPr/>
          </p:nvSpPr>
          <p:spPr>
            <a:xfrm>
              <a:off x="3653906" y="4363874"/>
              <a:ext cx="317500" cy="110729"/>
            </a:xfrm>
            <a:prstGeom prst="rect">
              <a:avLst/>
            </a:prstGeom>
            <a:grpFill/>
            <a:ln w="952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b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b="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b="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fontAlgn="base" hangingPunct="1">
                <a:spcBef>
                  <a:spcPct val="50000"/>
                </a:spcBef>
                <a:buNone/>
              </a:pPr>
              <a:endParaRPr lang="zh-CN" altLang="en-US" sz="1800" b="1" strike="noStrike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  <p:sp>
          <p:nvSpPr>
            <p:cNvPr id="301" name="Rectangle 324"/>
            <p:cNvSpPr/>
            <p:nvPr/>
          </p:nvSpPr>
          <p:spPr>
            <a:xfrm>
              <a:off x="4048890" y="4363874"/>
              <a:ext cx="317500" cy="110729"/>
            </a:xfrm>
            <a:prstGeom prst="rect">
              <a:avLst/>
            </a:prstGeom>
            <a:grpFill/>
            <a:ln w="952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endParaRPr lang="zh-CN" altLang="en-US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  <p:sp>
          <p:nvSpPr>
            <p:cNvPr id="302" name="Rectangle 325"/>
            <p:cNvSpPr/>
            <p:nvPr/>
          </p:nvSpPr>
          <p:spPr>
            <a:xfrm>
              <a:off x="4443874" y="4363874"/>
              <a:ext cx="314325" cy="110729"/>
            </a:xfrm>
            <a:prstGeom prst="rect">
              <a:avLst/>
            </a:prstGeom>
            <a:grpFill/>
            <a:ln w="952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endParaRPr lang="zh-CN" altLang="en-US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  <p:sp>
          <p:nvSpPr>
            <p:cNvPr id="303" name="Rectangle 326"/>
            <p:cNvSpPr/>
            <p:nvPr/>
          </p:nvSpPr>
          <p:spPr>
            <a:xfrm>
              <a:off x="4835683" y="4363874"/>
              <a:ext cx="314325" cy="110729"/>
            </a:xfrm>
            <a:prstGeom prst="rect">
              <a:avLst/>
            </a:prstGeom>
            <a:grpFill/>
            <a:ln w="952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b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b="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b="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fontAlgn="base" hangingPunct="1">
                <a:spcBef>
                  <a:spcPct val="50000"/>
                </a:spcBef>
                <a:buNone/>
              </a:pPr>
              <a:endParaRPr lang="zh-CN" altLang="en-US" sz="1800" b="1" strike="noStrike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  <p:sp>
          <p:nvSpPr>
            <p:cNvPr id="304" name="Rectangle 327"/>
            <p:cNvSpPr/>
            <p:nvPr/>
          </p:nvSpPr>
          <p:spPr>
            <a:xfrm>
              <a:off x="5227492" y="4363874"/>
              <a:ext cx="314325" cy="110729"/>
            </a:xfrm>
            <a:prstGeom prst="rect">
              <a:avLst/>
            </a:prstGeom>
            <a:grpFill/>
            <a:ln w="952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b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b="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b="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fontAlgn="base" hangingPunct="1">
                <a:spcBef>
                  <a:spcPct val="50000"/>
                </a:spcBef>
                <a:buNone/>
              </a:pPr>
              <a:endParaRPr lang="zh-CN" altLang="en-US" sz="1800" b="1" strike="noStrike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  <p:sp>
          <p:nvSpPr>
            <p:cNvPr id="305" name="Rectangle 328"/>
            <p:cNvSpPr/>
            <p:nvPr/>
          </p:nvSpPr>
          <p:spPr>
            <a:xfrm>
              <a:off x="5619301" y="4363874"/>
              <a:ext cx="317500" cy="110729"/>
            </a:xfrm>
            <a:prstGeom prst="rect">
              <a:avLst/>
            </a:prstGeom>
            <a:grpFill/>
            <a:ln w="952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b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b="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b="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fontAlgn="base" hangingPunct="1">
                <a:spcBef>
                  <a:spcPct val="50000"/>
                </a:spcBef>
                <a:buNone/>
              </a:pPr>
              <a:endParaRPr lang="zh-CN" altLang="en-US" sz="1800" b="1" strike="noStrike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  <p:sp>
          <p:nvSpPr>
            <p:cNvPr id="306" name="Rectangle 329"/>
            <p:cNvSpPr/>
            <p:nvPr/>
          </p:nvSpPr>
          <p:spPr>
            <a:xfrm>
              <a:off x="6014288" y="4363874"/>
              <a:ext cx="317500" cy="110729"/>
            </a:xfrm>
            <a:prstGeom prst="rect">
              <a:avLst/>
            </a:prstGeom>
            <a:grpFill/>
            <a:ln w="952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b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b="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b="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fontAlgn="base" hangingPunct="1">
                <a:spcBef>
                  <a:spcPct val="50000"/>
                </a:spcBef>
                <a:buNone/>
              </a:pPr>
              <a:endParaRPr lang="zh-CN" altLang="en-US" sz="1800" b="1" strike="noStrike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2863938" y="3861902"/>
            <a:ext cx="3467850" cy="110729"/>
            <a:chOff x="2863938" y="3861902"/>
            <a:chExt cx="3467850" cy="110729"/>
          </a:xfrm>
          <a:solidFill>
            <a:srgbClr val="FF99FF"/>
          </a:solidFill>
        </p:grpSpPr>
        <p:sp>
          <p:nvSpPr>
            <p:cNvPr id="307" name="Rectangle 321"/>
            <p:cNvSpPr/>
            <p:nvPr/>
          </p:nvSpPr>
          <p:spPr>
            <a:xfrm>
              <a:off x="2863938" y="3861902"/>
              <a:ext cx="317500" cy="110729"/>
            </a:xfrm>
            <a:prstGeom prst="rect">
              <a:avLst/>
            </a:prstGeom>
            <a:grpFill/>
            <a:ln w="952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b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b="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b="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fontAlgn="base" hangingPunct="1">
                <a:spcBef>
                  <a:spcPct val="50000"/>
                </a:spcBef>
                <a:buNone/>
              </a:pPr>
              <a:endParaRPr lang="zh-CN" altLang="en-US" sz="1800" b="1" strike="noStrike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  <p:sp>
          <p:nvSpPr>
            <p:cNvPr id="308" name="Rectangle 322"/>
            <p:cNvSpPr/>
            <p:nvPr/>
          </p:nvSpPr>
          <p:spPr>
            <a:xfrm>
              <a:off x="3258922" y="3861902"/>
              <a:ext cx="317500" cy="110729"/>
            </a:xfrm>
            <a:prstGeom prst="rect">
              <a:avLst/>
            </a:prstGeom>
            <a:grpFill/>
            <a:ln w="952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b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b="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b="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fontAlgn="base" hangingPunct="1">
                <a:spcBef>
                  <a:spcPct val="50000"/>
                </a:spcBef>
                <a:buNone/>
              </a:pPr>
              <a:endParaRPr lang="zh-CN" altLang="en-US" sz="1800" b="1" strike="noStrike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  <p:sp>
          <p:nvSpPr>
            <p:cNvPr id="309" name="Rectangle 323"/>
            <p:cNvSpPr/>
            <p:nvPr/>
          </p:nvSpPr>
          <p:spPr>
            <a:xfrm>
              <a:off x="3653906" y="3861902"/>
              <a:ext cx="317500" cy="110729"/>
            </a:xfrm>
            <a:prstGeom prst="rect">
              <a:avLst/>
            </a:prstGeom>
            <a:grpFill/>
            <a:ln w="952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b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b="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b="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fontAlgn="base" hangingPunct="1">
                <a:spcBef>
                  <a:spcPct val="50000"/>
                </a:spcBef>
                <a:buNone/>
              </a:pPr>
              <a:endParaRPr lang="zh-CN" altLang="en-US" sz="1800" b="1" strike="noStrike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  <p:sp>
          <p:nvSpPr>
            <p:cNvPr id="310" name="Rectangle 324"/>
            <p:cNvSpPr/>
            <p:nvPr/>
          </p:nvSpPr>
          <p:spPr>
            <a:xfrm>
              <a:off x="4048890" y="3861902"/>
              <a:ext cx="317500" cy="110729"/>
            </a:xfrm>
            <a:prstGeom prst="rect">
              <a:avLst/>
            </a:prstGeom>
            <a:grpFill/>
            <a:ln w="952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endParaRPr lang="zh-CN" altLang="en-US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  <p:sp>
          <p:nvSpPr>
            <p:cNvPr id="311" name="Rectangle 325"/>
            <p:cNvSpPr/>
            <p:nvPr/>
          </p:nvSpPr>
          <p:spPr>
            <a:xfrm>
              <a:off x="4443874" y="3861902"/>
              <a:ext cx="314325" cy="110729"/>
            </a:xfrm>
            <a:prstGeom prst="rect">
              <a:avLst/>
            </a:prstGeom>
            <a:grpFill/>
            <a:ln w="952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endParaRPr lang="zh-CN" altLang="en-US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  <p:sp>
          <p:nvSpPr>
            <p:cNvPr id="312" name="Rectangle 326"/>
            <p:cNvSpPr/>
            <p:nvPr/>
          </p:nvSpPr>
          <p:spPr>
            <a:xfrm>
              <a:off x="4835683" y="3861902"/>
              <a:ext cx="314325" cy="110729"/>
            </a:xfrm>
            <a:prstGeom prst="rect">
              <a:avLst/>
            </a:prstGeom>
            <a:grpFill/>
            <a:ln w="952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b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b="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b="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fontAlgn="base" hangingPunct="1">
                <a:spcBef>
                  <a:spcPct val="50000"/>
                </a:spcBef>
                <a:buNone/>
              </a:pPr>
              <a:endParaRPr lang="zh-CN" altLang="en-US" sz="1800" b="1" strike="noStrike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  <p:sp>
          <p:nvSpPr>
            <p:cNvPr id="313" name="Rectangle 327"/>
            <p:cNvSpPr/>
            <p:nvPr/>
          </p:nvSpPr>
          <p:spPr>
            <a:xfrm>
              <a:off x="5227492" y="3861902"/>
              <a:ext cx="314325" cy="110729"/>
            </a:xfrm>
            <a:prstGeom prst="rect">
              <a:avLst/>
            </a:prstGeom>
            <a:grpFill/>
            <a:ln w="952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b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b="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b="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fontAlgn="base" hangingPunct="1">
                <a:spcBef>
                  <a:spcPct val="50000"/>
                </a:spcBef>
                <a:buNone/>
              </a:pPr>
              <a:endParaRPr lang="zh-CN" altLang="en-US" sz="1800" b="1" strike="noStrike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  <p:sp>
          <p:nvSpPr>
            <p:cNvPr id="314" name="Rectangle 328"/>
            <p:cNvSpPr/>
            <p:nvPr/>
          </p:nvSpPr>
          <p:spPr>
            <a:xfrm>
              <a:off x="5619301" y="3861902"/>
              <a:ext cx="317500" cy="110729"/>
            </a:xfrm>
            <a:prstGeom prst="rect">
              <a:avLst/>
            </a:prstGeom>
            <a:grpFill/>
            <a:ln w="952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b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b="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b="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fontAlgn="base" hangingPunct="1">
                <a:spcBef>
                  <a:spcPct val="50000"/>
                </a:spcBef>
                <a:buNone/>
              </a:pPr>
              <a:endParaRPr lang="zh-CN" altLang="en-US" sz="1800" b="1" strike="noStrike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  <p:sp>
          <p:nvSpPr>
            <p:cNvPr id="315" name="Rectangle 329"/>
            <p:cNvSpPr/>
            <p:nvPr/>
          </p:nvSpPr>
          <p:spPr>
            <a:xfrm>
              <a:off x="6014288" y="3861902"/>
              <a:ext cx="317500" cy="110729"/>
            </a:xfrm>
            <a:prstGeom prst="rect">
              <a:avLst/>
            </a:prstGeom>
            <a:grpFill/>
            <a:ln w="952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b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b="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b="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fontAlgn="base" hangingPunct="1">
                <a:spcBef>
                  <a:spcPct val="50000"/>
                </a:spcBef>
                <a:buNone/>
              </a:pPr>
              <a:endParaRPr lang="zh-CN" altLang="en-US" sz="1800" b="1" strike="noStrike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2863938" y="4531195"/>
            <a:ext cx="3467850" cy="110729"/>
            <a:chOff x="2863938" y="4531195"/>
            <a:chExt cx="3467850" cy="110729"/>
          </a:xfrm>
          <a:solidFill>
            <a:srgbClr val="FF9933"/>
          </a:solidFill>
        </p:grpSpPr>
        <p:sp>
          <p:nvSpPr>
            <p:cNvPr id="316" name="Rectangle 321"/>
            <p:cNvSpPr/>
            <p:nvPr/>
          </p:nvSpPr>
          <p:spPr>
            <a:xfrm>
              <a:off x="2863938" y="4531195"/>
              <a:ext cx="317500" cy="110729"/>
            </a:xfrm>
            <a:prstGeom prst="rect">
              <a:avLst/>
            </a:prstGeom>
            <a:grpFill/>
            <a:ln w="952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b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b="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b="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fontAlgn="base" hangingPunct="1">
                <a:spcBef>
                  <a:spcPct val="50000"/>
                </a:spcBef>
                <a:buNone/>
              </a:pPr>
              <a:endParaRPr lang="zh-CN" altLang="en-US" sz="1800" b="1" strike="noStrike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  <p:sp>
          <p:nvSpPr>
            <p:cNvPr id="317" name="Rectangle 322"/>
            <p:cNvSpPr/>
            <p:nvPr/>
          </p:nvSpPr>
          <p:spPr>
            <a:xfrm>
              <a:off x="3258922" y="4531195"/>
              <a:ext cx="317500" cy="110729"/>
            </a:xfrm>
            <a:prstGeom prst="rect">
              <a:avLst/>
            </a:prstGeom>
            <a:grpFill/>
            <a:ln w="952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b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b="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b="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fontAlgn="base" hangingPunct="1">
                <a:spcBef>
                  <a:spcPct val="50000"/>
                </a:spcBef>
                <a:buNone/>
              </a:pPr>
              <a:endParaRPr lang="zh-CN" altLang="en-US" sz="1800" b="1" strike="noStrike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  <p:sp>
          <p:nvSpPr>
            <p:cNvPr id="318" name="Rectangle 323"/>
            <p:cNvSpPr/>
            <p:nvPr/>
          </p:nvSpPr>
          <p:spPr>
            <a:xfrm>
              <a:off x="3653906" y="4531195"/>
              <a:ext cx="317500" cy="110729"/>
            </a:xfrm>
            <a:prstGeom prst="rect">
              <a:avLst/>
            </a:prstGeom>
            <a:grpFill/>
            <a:ln w="952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b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b="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b="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fontAlgn="base" hangingPunct="1">
                <a:spcBef>
                  <a:spcPct val="50000"/>
                </a:spcBef>
                <a:buNone/>
              </a:pPr>
              <a:endParaRPr lang="zh-CN" altLang="en-US" sz="1800" b="1" strike="noStrike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  <p:sp>
          <p:nvSpPr>
            <p:cNvPr id="319" name="Rectangle 324"/>
            <p:cNvSpPr/>
            <p:nvPr/>
          </p:nvSpPr>
          <p:spPr>
            <a:xfrm>
              <a:off x="4048890" y="4531195"/>
              <a:ext cx="317500" cy="110729"/>
            </a:xfrm>
            <a:prstGeom prst="rect">
              <a:avLst/>
            </a:prstGeom>
            <a:grpFill/>
            <a:ln w="952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endParaRPr lang="zh-CN" altLang="en-US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  <p:sp>
          <p:nvSpPr>
            <p:cNvPr id="320" name="Rectangle 325"/>
            <p:cNvSpPr/>
            <p:nvPr/>
          </p:nvSpPr>
          <p:spPr>
            <a:xfrm>
              <a:off x="4443874" y="4531195"/>
              <a:ext cx="314325" cy="110729"/>
            </a:xfrm>
            <a:prstGeom prst="rect">
              <a:avLst/>
            </a:prstGeom>
            <a:grpFill/>
            <a:ln w="952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endParaRPr lang="zh-CN" altLang="en-US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  <p:sp>
          <p:nvSpPr>
            <p:cNvPr id="321" name="Rectangle 326"/>
            <p:cNvSpPr/>
            <p:nvPr/>
          </p:nvSpPr>
          <p:spPr>
            <a:xfrm>
              <a:off x="4835683" y="4531195"/>
              <a:ext cx="314325" cy="110729"/>
            </a:xfrm>
            <a:prstGeom prst="rect">
              <a:avLst/>
            </a:prstGeom>
            <a:grpFill/>
            <a:ln w="952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b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b="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b="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fontAlgn="base" hangingPunct="1">
                <a:spcBef>
                  <a:spcPct val="50000"/>
                </a:spcBef>
                <a:buNone/>
              </a:pPr>
              <a:endParaRPr lang="zh-CN" altLang="en-US" sz="1800" b="1" strike="noStrike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  <p:sp>
          <p:nvSpPr>
            <p:cNvPr id="322" name="Rectangle 327"/>
            <p:cNvSpPr/>
            <p:nvPr/>
          </p:nvSpPr>
          <p:spPr>
            <a:xfrm>
              <a:off x="5227492" y="4531195"/>
              <a:ext cx="314325" cy="110729"/>
            </a:xfrm>
            <a:prstGeom prst="rect">
              <a:avLst/>
            </a:prstGeom>
            <a:grpFill/>
            <a:ln w="952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b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b="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b="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fontAlgn="base" hangingPunct="1">
                <a:spcBef>
                  <a:spcPct val="50000"/>
                </a:spcBef>
                <a:buNone/>
              </a:pPr>
              <a:endParaRPr lang="zh-CN" altLang="en-US" sz="1800" b="1" strike="noStrike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  <p:sp>
          <p:nvSpPr>
            <p:cNvPr id="323" name="Rectangle 328"/>
            <p:cNvSpPr/>
            <p:nvPr/>
          </p:nvSpPr>
          <p:spPr>
            <a:xfrm>
              <a:off x="5619301" y="4531195"/>
              <a:ext cx="317500" cy="110729"/>
            </a:xfrm>
            <a:prstGeom prst="rect">
              <a:avLst/>
            </a:prstGeom>
            <a:grpFill/>
            <a:ln w="952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b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b="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b="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fontAlgn="base" hangingPunct="1">
                <a:spcBef>
                  <a:spcPct val="50000"/>
                </a:spcBef>
                <a:buNone/>
              </a:pPr>
              <a:endParaRPr lang="zh-CN" altLang="en-US" sz="1800" b="1" strike="noStrike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  <p:sp>
          <p:nvSpPr>
            <p:cNvPr id="324" name="Rectangle 329"/>
            <p:cNvSpPr/>
            <p:nvPr/>
          </p:nvSpPr>
          <p:spPr>
            <a:xfrm>
              <a:off x="6014288" y="4531195"/>
              <a:ext cx="317500" cy="110729"/>
            </a:xfrm>
            <a:prstGeom prst="rect">
              <a:avLst/>
            </a:prstGeom>
            <a:grpFill/>
            <a:ln w="952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b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b="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b="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fontAlgn="base" hangingPunct="1">
                <a:spcBef>
                  <a:spcPct val="50000"/>
                </a:spcBef>
                <a:buNone/>
              </a:pPr>
              <a:endParaRPr lang="zh-CN" altLang="en-US" sz="1800" b="1" strike="noStrike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2863938" y="3359930"/>
            <a:ext cx="3467850" cy="110729"/>
            <a:chOff x="2863938" y="3359930"/>
            <a:chExt cx="3467850" cy="110729"/>
          </a:xfrm>
          <a:solidFill>
            <a:srgbClr val="FF99FF"/>
          </a:solidFill>
        </p:grpSpPr>
        <p:sp>
          <p:nvSpPr>
            <p:cNvPr id="325" name="Rectangle 321"/>
            <p:cNvSpPr/>
            <p:nvPr/>
          </p:nvSpPr>
          <p:spPr>
            <a:xfrm>
              <a:off x="2863938" y="3359930"/>
              <a:ext cx="317500" cy="110729"/>
            </a:xfrm>
            <a:prstGeom prst="rect">
              <a:avLst/>
            </a:prstGeom>
            <a:grpFill/>
            <a:ln w="9525"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vertOverflow="overflow" horzOverflow="overflow" vert="horz" wrap="none" numCol="1" spcCol="0" rtlCol="0" fromWordArt="0" anchor="ctr" anchorCtr="0" forceAA="0" compatLnSpc="1">
              <a:noAutofit/>
            </a:bodyPr>
            <a:lstStyle/>
            <a:p>
              <a:pPr indent="-342900"/>
              <a:endParaRPr lang="zh-CN" altLang="en-US" noProof="1">
                <a:solidFill>
                  <a:srgbClr val="FFFF00"/>
                </a:solidFill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  <p:sp>
          <p:nvSpPr>
            <p:cNvPr id="326" name="Rectangle 322"/>
            <p:cNvSpPr/>
            <p:nvPr/>
          </p:nvSpPr>
          <p:spPr>
            <a:xfrm>
              <a:off x="3258922" y="3359930"/>
              <a:ext cx="317500" cy="110729"/>
            </a:xfrm>
            <a:prstGeom prst="rect">
              <a:avLst/>
            </a:prstGeom>
            <a:grpFill/>
            <a:ln w="9525"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vertOverflow="overflow" horzOverflow="overflow" vert="horz" wrap="none" numCol="1" spcCol="0" rtlCol="0" fromWordArt="0" anchor="ctr" anchorCtr="0" forceAA="0" compatLnSpc="1">
              <a:noAutofit/>
            </a:bodyPr>
            <a:lstStyle/>
            <a:p>
              <a:pPr indent="-342900"/>
              <a:endParaRPr lang="zh-CN" altLang="en-US" noProof="1">
                <a:solidFill>
                  <a:srgbClr val="FFFF00"/>
                </a:solidFill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  <p:sp>
          <p:nvSpPr>
            <p:cNvPr id="327" name="Rectangle 323"/>
            <p:cNvSpPr/>
            <p:nvPr/>
          </p:nvSpPr>
          <p:spPr>
            <a:xfrm>
              <a:off x="3653906" y="3359930"/>
              <a:ext cx="317500" cy="110729"/>
            </a:xfrm>
            <a:prstGeom prst="rect">
              <a:avLst/>
            </a:prstGeom>
            <a:grpFill/>
            <a:ln w="9525"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vertOverflow="overflow" horzOverflow="overflow" vert="horz" wrap="none" numCol="1" spcCol="0" rtlCol="0" fromWordArt="0" anchor="ctr" anchorCtr="0" forceAA="0" compatLnSpc="1">
              <a:noAutofit/>
            </a:bodyPr>
            <a:lstStyle/>
            <a:p>
              <a:pPr indent="-342900"/>
              <a:endParaRPr lang="zh-CN" altLang="en-US" noProof="1">
                <a:solidFill>
                  <a:srgbClr val="FFFF00"/>
                </a:solidFill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  <p:sp>
          <p:nvSpPr>
            <p:cNvPr id="328" name="Rectangle 324"/>
            <p:cNvSpPr/>
            <p:nvPr/>
          </p:nvSpPr>
          <p:spPr>
            <a:xfrm>
              <a:off x="4048890" y="3359930"/>
              <a:ext cx="317500" cy="110729"/>
            </a:xfrm>
            <a:prstGeom prst="rect">
              <a:avLst/>
            </a:prstGeom>
            <a:grpFill/>
            <a:ln w="9525"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vertOverflow="overflow" horzOverflow="overflow" vert="horz" wrap="none" numCol="1" spcCol="0" rtlCol="0" fromWordArt="0" anchor="ctr" anchorCtr="0" forceAA="0" compatLnSpc="1">
              <a:noAutofit/>
            </a:bodyPr>
            <a:lstStyle/>
            <a:p>
              <a:pPr indent="-342900"/>
              <a:endParaRPr lang="zh-CN" altLang="en-US" noProof="1">
                <a:solidFill>
                  <a:srgbClr val="FFFF00"/>
                </a:solidFill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  <p:sp>
          <p:nvSpPr>
            <p:cNvPr id="329" name="Rectangle 325"/>
            <p:cNvSpPr/>
            <p:nvPr/>
          </p:nvSpPr>
          <p:spPr>
            <a:xfrm>
              <a:off x="4443874" y="3359930"/>
              <a:ext cx="314325" cy="110729"/>
            </a:xfrm>
            <a:prstGeom prst="rect">
              <a:avLst/>
            </a:prstGeom>
            <a:grpFill/>
            <a:ln w="9525"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vertOverflow="overflow" horzOverflow="overflow" vert="horz" wrap="none" numCol="1" spcCol="0" rtlCol="0" fromWordArt="0" anchor="ctr" anchorCtr="0" forceAA="0" compatLnSpc="1">
              <a:noAutofit/>
            </a:bodyPr>
            <a:lstStyle/>
            <a:p>
              <a:pPr indent="-342900"/>
              <a:endParaRPr lang="zh-CN" altLang="en-US" noProof="1">
                <a:solidFill>
                  <a:srgbClr val="FFFF00"/>
                </a:solidFill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  <p:sp>
          <p:nvSpPr>
            <p:cNvPr id="330" name="Rectangle 326"/>
            <p:cNvSpPr/>
            <p:nvPr/>
          </p:nvSpPr>
          <p:spPr>
            <a:xfrm>
              <a:off x="4835683" y="3359930"/>
              <a:ext cx="314325" cy="110729"/>
            </a:xfrm>
            <a:prstGeom prst="rect">
              <a:avLst/>
            </a:prstGeom>
            <a:grpFill/>
            <a:ln w="9525"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vertOverflow="overflow" horzOverflow="overflow" vert="horz" wrap="none" numCol="1" spcCol="0" rtlCol="0" fromWordArt="0" anchor="ctr" anchorCtr="0" forceAA="0" compatLnSpc="1">
              <a:noAutofit/>
            </a:bodyPr>
            <a:lstStyle/>
            <a:p>
              <a:pPr indent="-342900"/>
              <a:endParaRPr lang="zh-CN" altLang="en-US" noProof="1">
                <a:solidFill>
                  <a:srgbClr val="FFFF00"/>
                </a:solidFill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  <p:sp>
          <p:nvSpPr>
            <p:cNvPr id="331" name="Rectangle 327"/>
            <p:cNvSpPr/>
            <p:nvPr/>
          </p:nvSpPr>
          <p:spPr>
            <a:xfrm>
              <a:off x="5227492" y="3359930"/>
              <a:ext cx="314325" cy="110729"/>
            </a:xfrm>
            <a:prstGeom prst="rect">
              <a:avLst/>
            </a:prstGeom>
            <a:grpFill/>
            <a:ln w="9525"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vertOverflow="overflow" horzOverflow="overflow" vert="horz" wrap="none" numCol="1" spcCol="0" rtlCol="0" fromWordArt="0" anchor="ctr" anchorCtr="0" forceAA="0" compatLnSpc="1">
              <a:noAutofit/>
            </a:bodyPr>
            <a:lstStyle/>
            <a:p>
              <a:pPr indent="-342900"/>
              <a:endParaRPr lang="zh-CN" altLang="en-US" noProof="1">
                <a:solidFill>
                  <a:srgbClr val="FFFF00"/>
                </a:solidFill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  <p:sp>
          <p:nvSpPr>
            <p:cNvPr id="332" name="Rectangle 328"/>
            <p:cNvSpPr/>
            <p:nvPr/>
          </p:nvSpPr>
          <p:spPr>
            <a:xfrm>
              <a:off x="5619301" y="3359930"/>
              <a:ext cx="317500" cy="110729"/>
            </a:xfrm>
            <a:prstGeom prst="rect">
              <a:avLst/>
            </a:prstGeom>
            <a:grpFill/>
            <a:ln w="9525"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vertOverflow="overflow" horzOverflow="overflow" vert="horz" wrap="none" numCol="1" spcCol="0" rtlCol="0" fromWordArt="0" anchor="ctr" anchorCtr="0" forceAA="0" compatLnSpc="1">
              <a:noAutofit/>
            </a:bodyPr>
            <a:lstStyle/>
            <a:p>
              <a:pPr indent="-342900"/>
              <a:endParaRPr lang="zh-CN" altLang="en-US" noProof="1">
                <a:solidFill>
                  <a:srgbClr val="FFFF00"/>
                </a:solidFill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  <p:sp>
          <p:nvSpPr>
            <p:cNvPr id="333" name="Rectangle 329"/>
            <p:cNvSpPr/>
            <p:nvPr/>
          </p:nvSpPr>
          <p:spPr>
            <a:xfrm>
              <a:off x="6014288" y="3359930"/>
              <a:ext cx="317500" cy="110729"/>
            </a:xfrm>
            <a:prstGeom prst="rect">
              <a:avLst/>
            </a:prstGeom>
            <a:grpFill/>
            <a:ln w="9525">
              <a:solidFill>
                <a:schemeClr val="tx1"/>
              </a:solidFill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vertOverflow="overflow" horzOverflow="overflow" vert="horz" wrap="none" numCol="1" spcCol="0" rtlCol="0" fromWordArt="0" anchor="ctr" anchorCtr="0" forceAA="0" compatLnSpc="1">
              <a:noAutofit/>
            </a:bodyPr>
            <a:lstStyle/>
            <a:p>
              <a:pPr indent="-342900"/>
              <a:endParaRPr lang="zh-CN" altLang="en-US" noProof="1">
                <a:solidFill>
                  <a:srgbClr val="FFFF00"/>
                </a:solidFill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</p:grpSp>
      <p:sp>
        <p:nvSpPr>
          <p:cNvPr id="370" name="Rectangle 310"/>
          <p:cNvSpPr txBox="1">
            <a:spLocks noChangeArrowheads="1"/>
          </p:cNvSpPr>
          <p:nvPr/>
        </p:nvSpPr>
        <p:spPr bwMode="auto">
          <a:xfrm>
            <a:off x="2667001" y="276495"/>
            <a:ext cx="3810001" cy="514350"/>
          </a:xfrm>
          <a:prstGeom prst="rect">
            <a:avLst/>
          </a:prstGeom>
          <a:gradFill flip="none" rotWithShape="1">
            <a:gsLst>
              <a:gs pos="0">
                <a:srgbClr val="FF3300">
                  <a:tint val="66000"/>
                  <a:satMod val="160000"/>
                </a:srgbClr>
              </a:gs>
              <a:gs pos="50000">
                <a:srgbClr val="FF3300">
                  <a:tint val="44500"/>
                  <a:satMod val="160000"/>
                </a:srgbClr>
              </a:gs>
              <a:gs pos="100000">
                <a:srgbClr val="FF330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effectLst/>
          <a:scene3d>
            <a:camera prst="orthographicFront"/>
            <a:lightRig rig="balanced" dir="t"/>
          </a:scene3d>
          <a:sp3d prstMaterial="plastic"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buFontTx/>
              <a:defRPr/>
            </a:pPr>
            <a:r>
              <a:rPr lang="zh-CN" altLang="en-US" b="1" kern="0" smtClean="0">
                <a:ea typeface="微软雅黑" panose="020B0503020204020204" pitchFamily="34" charset="-122"/>
              </a:rPr>
              <a:t>主席台</a:t>
            </a:r>
            <a:endParaRPr lang="zh-CN" altLang="en-US" b="1" kern="0" dirty="0" smtClean="0">
              <a:ea typeface="微软雅黑" panose="020B0503020204020204" pitchFamily="34" charset="-122"/>
            </a:endParaRPr>
          </a:p>
        </p:txBody>
      </p:sp>
      <p:grpSp>
        <p:nvGrpSpPr>
          <p:cNvPr id="224" name="组合 223"/>
          <p:cNvGrpSpPr/>
          <p:nvPr/>
        </p:nvGrpSpPr>
        <p:grpSpPr>
          <a:xfrm>
            <a:off x="195087" y="269526"/>
            <a:ext cx="2125662" cy="276999"/>
            <a:chOff x="195087" y="269526"/>
            <a:chExt cx="2125662" cy="276999"/>
          </a:xfrm>
        </p:grpSpPr>
        <p:sp>
          <p:nvSpPr>
            <p:cNvPr id="334" name="TextBox 2183"/>
            <p:cNvSpPr txBox="1"/>
            <p:nvPr/>
          </p:nvSpPr>
          <p:spPr>
            <a:xfrm>
              <a:off x="195087" y="269526"/>
              <a:ext cx="2125662" cy="276999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pPr algn="r"/>
              <a:r>
                <a:rPr lang="zh-CN" altLang="en-US" sz="1200" dirty="0">
                  <a:latin typeface="黑体" panose="02010609060101010101" pitchFamily="2" charset="-122"/>
                  <a:ea typeface="黑体" panose="02010609060101010101" pitchFamily="2" charset="-122"/>
                </a:rPr>
                <a:t>注 ：  为前三排非固定座位</a:t>
              </a:r>
            </a:p>
          </p:txBody>
        </p:sp>
        <p:sp>
          <p:nvSpPr>
            <p:cNvPr id="335" name="矩形 321"/>
            <p:cNvSpPr/>
            <p:nvPr/>
          </p:nvSpPr>
          <p:spPr>
            <a:xfrm>
              <a:off x="690566" y="366505"/>
              <a:ext cx="149225" cy="82154"/>
            </a:xfrm>
            <a:prstGeom prst="rect">
              <a:avLst/>
            </a:prstGeom>
            <a:solidFill>
              <a:srgbClr val="C00000"/>
            </a:soli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anchor="t"/>
            <a:lstStyle/>
            <a:p>
              <a:pPr algn="r"/>
              <a:endParaRPr lang="zh-CN" altLang="en-US" dirty="0"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</p:grpSp>
      <p:sp>
        <p:nvSpPr>
          <p:cNvPr id="371" name="矩形 23"/>
          <p:cNvSpPr/>
          <p:nvPr/>
        </p:nvSpPr>
        <p:spPr>
          <a:xfrm>
            <a:off x="2904350" y="1131589"/>
            <a:ext cx="3425310" cy="638995"/>
          </a:xfrm>
          <a:prstGeom prst="rect">
            <a:avLst/>
          </a:prstGeom>
          <a:noFill/>
          <a:ln w="9525" cap="flat" cmpd="sng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</p:spPr>
        <p:txBody>
          <a:bodyPr anchor="t"/>
          <a:lstStyle/>
          <a:p>
            <a:pPr algn="r"/>
            <a:endParaRPr lang="zh-CN" altLang="en-US" dirty="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grpSp>
        <p:nvGrpSpPr>
          <p:cNvPr id="374" name="组合 373"/>
          <p:cNvGrpSpPr/>
          <p:nvPr/>
        </p:nvGrpSpPr>
        <p:grpSpPr>
          <a:xfrm>
            <a:off x="213482" y="1185165"/>
            <a:ext cx="2509987" cy="576495"/>
            <a:chOff x="6577015" y="1189954"/>
            <a:chExt cx="2301875" cy="576495"/>
          </a:xfrm>
          <a:solidFill>
            <a:srgbClr val="00B0F0"/>
          </a:solidFill>
        </p:grpSpPr>
        <p:sp>
          <p:nvSpPr>
            <p:cNvPr id="375" name="矩形 19"/>
            <p:cNvSpPr/>
            <p:nvPr/>
          </p:nvSpPr>
          <p:spPr>
            <a:xfrm>
              <a:off x="6577015" y="1392476"/>
              <a:ext cx="2301875" cy="171450"/>
            </a:xfrm>
            <a:prstGeom prst="rect">
              <a:avLst/>
            </a:prstGeom>
            <a:grpFill/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anchor="t"/>
            <a:lstStyle/>
            <a:p>
              <a:pPr algn="r"/>
              <a:endParaRPr lang="zh-CN" altLang="en-US" dirty="0"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  <p:sp>
          <p:nvSpPr>
            <p:cNvPr id="376" name="矩形 19"/>
            <p:cNvSpPr/>
            <p:nvPr/>
          </p:nvSpPr>
          <p:spPr>
            <a:xfrm>
              <a:off x="6577015" y="1189954"/>
              <a:ext cx="2301875" cy="171450"/>
            </a:xfrm>
            <a:prstGeom prst="rect">
              <a:avLst/>
            </a:prstGeom>
            <a:grpFill/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anchor="t"/>
            <a:lstStyle/>
            <a:p>
              <a:pPr algn="r"/>
              <a:endParaRPr lang="zh-CN" altLang="en-US" dirty="0"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  <p:sp>
          <p:nvSpPr>
            <p:cNvPr id="377" name="矩形 19"/>
            <p:cNvSpPr/>
            <p:nvPr/>
          </p:nvSpPr>
          <p:spPr>
            <a:xfrm>
              <a:off x="6577015" y="1594999"/>
              <a:ext cx="2301875" cy="171450"/>
            </a:xfrm>
            <a:prstGeom prst="rect">
              <a:avLst/>
            </a:prstGeom>
            <a:grpFill/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anchor="t"/>
            <a:lstStyle/>
            <a:p>
              <a:pPr algn="r"/>
              <a:endParaRPr lang="zh-CN" altLang="en-US" dirty="0">
                <a:latin typeface="黑体" panose="02010609060101010101" pitchFamily="2" charset="-122"/>
                <a:ea typeface="黑体" panose="02010609060101010101" pitchFamily="2" charset="-122"/>
              </a:endParaRPr>
            </a:p>
          </p:txBody>
        </p:sp>
      </p:grpSp>
      <p:sp>
        <p:nvSpPr>
          <p:cNvPr id="378" name="矩形 23"/>
          <p:cNvSpPr/>
          <p:nvPr/>
        </p:nvSpPr>
        <p:spPr>
          <a:xfrm>
            <a:off x="167290" y="1131589"/>
            <a:ext cx="2604510" cy="640800"/>
          </a:xfrm>
          <a:prstGeom prst="rect">
            <a:avLst/>
          </a:prstGeom>
          <a:noFill/>
          <a:ln w="9525" cap="flat" cmpd="sng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</p:spPr>
        <p:txBody>
          <a:bodyPr anchor="t"/>
          <a:lstStyle/>
          <a:p>
            <a:pPr algn="r"/>
            <a:endParaRPr lang="zh-CN" altLang="en-US" dirty="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grpSp>
        <p:nvGrpSpPr>
          <p:cNvPr id="434" name="组合 433"/>
          <p:cNvGrpSpPr/>
          <p:nvPr/>
        </p:nvGrpSpPr>
        <p:grpSpPr>
          <a:xfrm>
            <a:off x="6957265" y="3359930"/>
            <a:ext cx="1577640" cy="111919"/>
            <a:chOff x="656565" y="3359931"/>
            <a:chExt cx="1577640" cy="111919"/>
          </a:xfrm>
          <a:solidFill>
            <a:srgbClr val="33CC33"/>
          </a:solidFill>
        </p:grpSpPr>
        <p:sp>
          <p:nvSpPr>
            <p:cNvPr id="470" name="Rectangle 203"/>
            <p:cNvSpPr/>
            <p:nvPr/>
          </p:nvSpPr>
          <p:spPr>
            <a:xfrm>
              <a:off x="656565" y="3359931"/>
              <a:ext cx="317500" cy="111919"/>
            </a:xfrm>
            <a:prstGeom prst="rect">
              <a:avLst/>
            </a:prstGeom>
            <a:grpFill/>
            <a:ln w="952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b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b="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b="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fontAlgn="base" hangingPunct="1">
                <a:spcBef>
                  <a:spcPct val="50000"/>
                </a:spcBef>
                <a:buNone/>
              </a:pPr>
              <a:endParaRPr lang="zh-CN" altLang="en-US" sz="1800" b="1" strike="noStrike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471" name="Rectangle 204"/>
            <p:cNvSpPr/>
            <p:nvPr/>
          </p:nvSpPr>
          <p:spPr>
            <a:xfrm>
              <a:off x="1079257" y="3359931"/>
              <a:ext cx="314325" cy="111919"/>
            </a:xfrm>
            <a:prstGeom prst="rect">
              <a:avLst/>
            </a:prstGeom>
            <a:grpFill/>
            <a:ln w="952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b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b="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b="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fontAlgn="base" hangingPunct="1">
                <a:spcBef>
                  <a:spcPct val="50000"/>
                </a:spcBef>
                <a:buNone/>
              </a:pPr>
              <a:endParaRPr lang="zh-CN" altLang="en-US" sz="1800" b="1" strike="noStrike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472" name="Rectangle 205"/>
            <p:cNvSpPr/>
            <p:nvPr/>
          </p:nvSpPr>
          <p:spPr>
            <a:xfrm>
              <a:off x="1498774" y="3359931"/>
              <a:ext cx="314325" cy="111919"/>
            </a:xfrm>
            <a:prstGeom prst="rect">
              <a:avLst/>
            </a:prstGeom>
            <a:grpFill/>
            <a:ln w="952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b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b="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b="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fontAlgn="base" hangingPunct="1">
                <a:spcBef>
                  <a:spcPct val="50000"/>
                </a:spcBef>
                <a:buNone/>
              </a:pPr>
              <a:endParaRPr lang="zh-CN" altLang="en-US" sz="1800" b="1" strike="noStrike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473" name="Rectangle 206"/>
            <p:cNvSpPr/>
            <p:nvPr/>
          </p:nvSpPr>
          <p:spPr>
            <a:xfrm>
              <a:off x="1918292" y="3359931"/>
              <a:ext cx="315913" cy="111919"/>
            </a:xfrm>
            <a:prstGeom prst="rect">
              <a:avLst/>
            </a:prstGeom>
            <a:grpFill/>
            <a:ln w="952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b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b="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b="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fontAlgn="base" hangingPunct="1">
                <a:spcBef>
                  <a:spcPct val="50000"/>
                </a:spcBef>
                <a:buNone/>
              </a:pPr>
              <a:endParaRPr lang="zh-CN" altLang="en-US" sz="1800" b="1" strike="noStrike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435" name="组合 434"/>
          <p:cNvGrpSpPr/>
          <p:nvPr/>
        </p:nvGrpSpPr>
        <p:grpSpPr>
          <a:xfrm>
            <a:off x="6957265" y="3861413"/>
            <a:ext cx="1577640" cy="111919"/>
            <a:chOff x="656565" y="3861414"/>
            <a:chExt cx="1577640" cy="111919"/>
          </a:xfrm>
          <a:solidFill>
            <a:srgbClr val="33CC33"/>
          </a:solidFill>
        </p:grpSpPr>
        <p:sp>
          <p:nvSpPr>
            <p:cNvPr id="466" name="Rectangle 203"/>
            <p:cNvSpPr/>
            <p:nvPr/>
          </p:nvSpPr>
          <p:spPr>
            <a:xfrm>
              <a:off x="656565" y="3861414"/>
              <a:ext cx="317500" cy="111919"/>
            </a:xfrm>
            <a:prstGeom prst="rect">
              <a:avLst/>
            </a:prstGeom>
            <a:grpFill/>
            <a:ln w="952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b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b="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b="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fontAlgn="base" hangingPunct="1">
                <a:spcBef>
                  <a:spcPct val="50000"/>
                </a:spcBef>
                <a:buNone/>
              </a:pPr>
              <a:endParaRPr lang="zh-CN" altLang="en-US" sz="1800" b="1" strike="noStrike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467" name="Rectangle 204"/>
            <p:cNvSpPr/>
            <p:nvPr/>
          </p:nvSpPr>
          <p:spPr>
            <a:xfrm>
              <a:off x="1079257" y="3861414"/>
              <a:ext cx="314325" cy="111919"/>
            </a:xfrm>
            <a:prstGeom prst="rect">
              <a:avLst/>
            </a:prstGeom>
            <a:grpFill/>
            <a:ln w="952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b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b="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b="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fontAlgn="base" hangingPunct="1">
                <a:spcBef>
                  <a:spcPct val="50000"/>
                </a:spcBef>
                <a:buNone/>
              </a:pPr>
              <a:endParaRPr lang="zh-CN" altLang="en-US" sz="1800" b="1" strike="noStrike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468" name="Rectangle 205"/>
            <p:cNvSpPr/>
            <p:nvPr/>
          </p:nvSpPr>
          <p:spPr>
            <a:xfrm>
              <a:off x="1498774" y="3861414"/>
              <a:ext cx="314325" cy="111919"/>
            </a:xfrm>
            <a:prstGeom prst="rect">
              <a:avLst/>
            </a:prstGeom>
            <a:grpFill/>
            <a:ln w="952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b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b="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b="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fontAlgn="base" hangingPunct="1">
                <a:spcBef>
                  <a:spcPct val="50000"/>
                </a:spcBef>
                <a:buNone/>
              </a:pPr>
              <a:endParaRPr lang="zh-CN" altLang="en-US" sz="1800" b="1" strike="noStrike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469" name="Rectangle 206"/>
            <p:cNvSpPr/>
            <p:nvPr/>
          </p:nvSpPr>
          <p:spPr>
            <a:xfrm>
              <a:off x="1918292" y="3861414"/>
              <a:ext cx="315913" cy="111919"/>
            </a:xfrm>
            <a:prstGeom prst="rect">
              <a:avLst/>
            </a:prstGeom>
            <a:grpFill/>
            <a:ln w="952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b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b="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b="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fontAlgn="base" hangingPunct="1">
                <a:spcBef>
                  <a:spcPct val="50000"/>
                </a:spcBef>
                <a:buNone/>
              </a:pPr>
              <a:endParaRPr lang="zh-CN" altLang="en-US" sz="1800" b="1" strike="noStrike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436" name="组合 435"/>
          <p:cNvGrpSpPr/>
          <p:nvPr/>
        </p:nvGrpSpPr>
        <p:grpSpPr>
          <a:xfrm>
            <a:off x="6957265" y="4028574"/>
            <a:ext cx="1577640" cy="111919"/>
            <a:chOff x="656565" y="4028575"/>
            <a:chExt cx="1577640" cy="111919"/>
          </a:xfrm>
          <a:solidFill>
            <a:srgbClr val="33CC33"/>
          </a:solidFill>
        </p:grpSpPr>
        <p:sp>
          <p:nvSpPr>
            <p:cNvPr id="462" name="Rectangle 203"/>
            <p:cNvSpPr/>
            <p:nvPr/>
          </p:nvSpPr>
          <p:spPr>
            <a:xfrm>
              <a:off x="656565" y="4028575"/>
              <a:ext cx="317500" cy="111919"/>
            </a:xfrm>
            <a:prstGeom prst="rect">
              <a:avLst/>
            </a:prstGeom>
            <a:grpFill/>
            <a:ln w="952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b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b="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b="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fontAlgn="base" hangingPunct="1">
                <a:spcBef>
                  <a:spcPct val="50000"/>
                </a:spcBef>
                <a:buNone/>
              </a:pPr>
              <a:endParaRPr lang="zh-CN" altLang="en-US" sz="1800" b="1" strike="noStrike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463" name="Rectangle 204"/>
            <p:cNvSpPr/>
            <p:nvPr/>
          </p:nvSpPr>
          <p:spPr>
            <a:xfrm>
              <a:off x="1079257" y="4028575"/>
              <a:ext cx="314325" cy="111919"/>
            </a:xfrm>
            <a:prstGeom prst="rect">
              <a:avLst/>
            </a:prstGeom>
            <a:grpFill/>
            <a:ln w="952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b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b="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b="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fontAlgn="base" hangingPunct="1">
                <a:spcBef>
                  <a:spcPct val="50000"/>
                </a:spcBef>
                <a:buNone/>
              </a:pPr>
              <a:endParaRPr lang="zh-CN" altLang="en-US" sz="1800" b="1" strike="noStrike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464" name="Rectangle 205"/>
            <p:cNvSpPr/>
            <p:nvPr/>
          </p:nvSpPr>
          <p:spPr>
            <a:xfrm>
              <a:off x="1498774" y="4028575"/>
              <a:ext cx="314325" cy="111919"/>
            </a:xfrm>
            <a:prstGeom prst="rect">
              <a:avLst/>
            </a:prstGeom>
            <a:grpFill/>
            <a:ln w="952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b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b="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b="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fontAlgn="base" hangingPunct="1">
                <a:spcBef>
                  <a:spcPct val="50000"/>
                </a:spcBef>
                <a:buNone/>
              </a:pPr>
              <a:endParaRPr lang="zh-CN" altLang="en-US" sz="1800" b="1" strike="noStrike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465" name="Rectangle 206"/>
            <p:cNvSpPr/>
            <p:nvPr/>
          </p:nvSpPr>
          <p:spPr>
            <a:xfrm>
              <a:off x="1918292" y="4028575"/>
              <a:ext cx="315913" cy="111919"/>
            </a:xfrm>
            <a:prstGeom prst="rect">
              <a:avLst/>
            </a:prstGeom>
            <a:grpFill/>
            <a:ln w="952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b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b="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b="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fontAlgn="base" hangingPunct="1">
                <a:spcBef>
                  <a:spcPct val="50000"/>
                </a:spcBef>
                <a:buNone/>
              </a:pPr>
              <a:endParaRPr lang="zh-CN" altLang="en-US" sz="1800" b="1" strike="noStrike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437" name="组合 436"/>
          <p:cNvGrpSpPr/>
          <p:nvPr/>
        </p:nvGrpSpPr>
        <p:grpSpPr>
          <a:xfrm>
            <a:off x="6957265" y="4195735"/>
            <a:ext cx="1577640" cy="111919"/>
            <a:chOff x="656565" y="4195736"/>
            <a:chExt cx="1577640" cy="111919"/>
          </a:xfrm>
          <a:solidFill>
            <a:srgbClr val="33CC33"/>
          </a:solidFill>
        </p:grpSpPr>
        <p:sp>
          <p:nvSpPr>
            <p:cNvPr id="458" name="Rectangle 203"/>
            <p:cNvSpPr/>
            <p:nvPr/>
          </p:nvSpPr>
          <p:spPr>
            <a:xfrm>
              <a:off x="656565" y="4195736"/>
              <a:ext cx="317500" cy="111919"/>
            </a:xfrm>
            <a:prstGeom prst="rect">
              <a:avLst/>
            </a:prstGeom>
            <a:grpFill/>
            <a:ln w="952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b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b="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b="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fontAlgn="base" hangingPunct="1">
                <a:spcBef>
                  <a:spcPct val="50000"/>
                </a:spcBef>
                <a:buNone/>
              </a:pPr>
              <a:endParaRPr lang="zh-CN" altLang="en-US" sz="1800" b="1" strike="noStrike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459" name="Rectangle 204"/>
            <p:cNvSpPr/>
            <p:nvPr/>
          </p:nvSpPr>
          <p:spPr>
            <a:xfrm>
              <a:off x="1079257" y="4195736"/>
              <a:ext cx="314325" cy="111919"/>
            </a:xfrm>
            <a:prstGeom prst="rect">
              <a:avLst/>
            </a:prstGeom>
            <a:grpFill/>
            <a:ln w="952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b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b="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b="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fontAlgn="base" hangingPunct="1">
                <a:spcBef>
                  <a:spcPct val="50000"/>
                </a:spcBef>
                <a:buNone/>
              </a:pPr>
              <a:endParaRPr lang="zh-CN" altLang="en-US" sz="1800" b="1" strike="noStrike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460" name="Rectangle 205"/>
            <p:cNvSpPr/>
            <p:nvPr/>
          </p:nvSpPr>
          <p:spPr>
            <a:xfrm>
              <a:off x="1498774" y="4195736"/>
              <a:ext cx="314325" cy="111919"/>
            </a:xfrm>
            <a:prstGeom prst="rect">
              <a:avLst/>
            </a:prstGeom>
            <a:grpFill/>
            <a:ln w="952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b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b="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b="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fontAlgn="base" hangingPunct="1">
                <a:spcBef>
                  <a:spcPct val="50000"/>
                </a:spcBef>
                <a:buNone/>
              </a:pPr>
              <a:endParaRPr lang="zh-CN" altLang="en-US" sz="1800" b="1" strike="noStrike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461" name="Rectangle 206"/>
            <p:cNvSpPr/>
            <p:nvPr/>
          </p:nvSpPr>
          <p:spPr>
            <a:xfrm>
              <a:off x="1918292" y="4195736"/>
              <a:ext cx="315913" cy="111919"/>
            </a:xfrm>
            <a:prstGeom prst="rect">
              <a:avLst/>
            </a:prstGeom>
            <a:grpFill/>
            <a:ln w="952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b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b="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b="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fontAlgn="base" hangingPunct="1">
                <a:spcBef>
                  <a:spcPct val="50000"/>
                </a:spcBef>
                <a:buNone/>
              </a:pPr>
              <a:endParaRPr lang="zh-CN" altLang="en-US" sz="1800" b="1" strike="noStrike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438" name="组合 437"/>
          <p:cNvGrpSpPr/>
          <p:nvPr/>
        </p:nvGrpSpPr>
        <p:grpSpPr>
          <a:xfrm>
            <a:off x="6957265" y="4362896"/>
            <a:ext cx="1577640" cy="111919"/>
            <a:chOff x="656565" y="4362897"/>
            <a:chExt cx="1577640" cy="111919"/>
          </a:xfrm>
          <a:solidFill>
            <a:srgbClr val="33CC33"/>
          </a:solidFill>
        </p:grpSpPr>
        <p:sp>
          <p:nvSpPr>
            <p:cNvPr id="454" name="Rectangle 203"/>
            <p:cNvSpPr/>
            <p:nvPr/>
          </p:nvSpPr>
          <p:spPr>
            <a:xfrm>
              <a:off x="656565" y="4362897"/>
              <a:ext cx="317500" cy="111919"/>
            </a:xfrm>
            <a:prstGeom prst="rect">
              <a:avLst/>
            </a:prstGeom>
            <a:grpFill/>
            <a:ln w="952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b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b="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b="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fontAlgn="base" hangingPunct="1">
                <a:spcBef>
                  <a:spcPct val="50000"/>
                </a:spcBef>
                <a:buNone/>
              </a:pPr>
              <a:endParaRPr lang="zh-CN" altLang="en-US" sz="1800" b="1" strike="noStrike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455" name="Rectangle 204"/>
            <p:cNvSpPr/>
            <p:nvPr/>
          </p:nvSpPr>
          <p:spPr>
            <a:xfrm>
              <a:off x="1079257" y="4362897"/>
              <a:ext cx="314325" cy="111919"/>
            </a:xfrm>
            <a:prstGeom prst="rect">
              <a:avLst/>
            </a:prstGeom>
            <a:grpFill/>
            <a:ln w="952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b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b="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b="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fontAlgn="base" hangingPunct="1">
                <a:spcBef>
                  <a:spcPct val="50000"/>
                </a:spcBef>
                <a:buNone/>
              </a:pPr>
              <a:endParaRPr lang="zh-CN" altLang="en-US" sz="1800" b="1" strike="noStrike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456" name="Rectangle 205"/>
            <p:cNvSpPr/>
            <p:nvPr/>
          </p:nvSpPr>
          <p:spPr>
            <a:xfrm>
              <a:off x="1498774" y="4362897"/>
              <a:ext cx="314325" cy="111919"/>
            </a:xfrm>
            <a:prstGeom prst="rect">
              <a:avLst/>
            </a:prstGeom>
            <a:grpFill/>
            <a:ln w="952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b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b="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b="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fontAlgn="base" hangingPunct="1">
                <a:spcBef>
                  <a:spcPct val="50000"/>
                </a:spcBef>
                <a:buNone/>
              </a:pPr>
              <a:endParaRPr lang="zh-CN" altLang="en-US" sz="1800" b="1" strike="noStrike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457" name="Rectangle 206"/>
            <p:cNvSpPr/>
            <p:nvPr/>
          </p:nvSpPr>
          <p:spPr>
            <a:xfrm>
              <a:off x="1918292" y="4362897"/>
              <a:ext cx="315913" cy="111919"/>
            </a:xfrm>
            <a:prstGeom prst="rect">
              <a:avLst/>
            </a:prstGeom>
            <a:grpFill/>
            <a:ln w="952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b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b="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b="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fontAlgn="base" hangingPunct="1">
                <a:spcBef>
                  <a:spcPct val="50000"/>
                </a:spcBef>
                <a:buNone/>
              </a:pPr>
              <a:endParaRPr lang="zh-CN" altLang="en-US" sz="1800" b="1" strike="noStrike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439" name="组合 438"/>
          <p:cNvGrpSpPr/>
          <p:nvPr/>
        </p:nvGrpSpPr>
        <p:grpSpPr>
          <a:xfrm>
            <a:off x="6957265" y="4530060"/>
            <a:ext cx="1577640" cy="111919"/>
            <a:chOff x="656565" y="4530061"/>
            <a:chExt cx="1577640" cy="111919"/>
          </a:xfrm>
          <a:solidFill>
            <a:srgbClr val="33CC33"/>
          </a:solidFill>
        </p:grpSpPr>
        <p:sp>
          <p:nvSpPr>
            <p:cNvPr id="450" name="Rectangle 203"/>
            <p:cNvSpPr/>
            <p:nvPr/>
          </p:nvSpPr>
          <p:spPr>
            <a:xfrm>
              <a:off x="656565" y="4530061"/>
              <a:ext cx="317500" cy="111919"/>
            </a:xfrm>
            <a:prstGeom prst="rect">
              <a:avLst/>
            </a:prstGeom>
            <a:grpFill/>
            <a:ln w="952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b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b="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b="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fontAlgn="base" hangingPunct="1">
                <a:spcBef>
                  <a:spcPct val="50000"/>
                </a:spcBef>
                <a:buNone/>
              </a:pPr>
              <a:endParaRPr lang="zh-CN" altLang="en-US" sz="1800" b="1" strike="noStrike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451" name="Rectangle 204"/>
            <p:cNvSpPr/>
            <p:nvPr/>
          </p:nvSpPr>
          <p:spPr>
            <a:xfrm>
              <a:off x="1079257" y="4530061"/>
              <a:ext cx="314325" cy="111919"/>
            </a:xfrm>
            <a:prstGeom prst="rect">
              <a:avLst/>
            </a:prstGeom>
            <a:grpFill/>
            <a:ln w="952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b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b="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b="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fontAlgn="base" hangingPunct="1">
                <a:spcBef>
                  <a:spcPct val="50000"/>
                </a:spcBef>
                <a:buNone/>
              </a:pPr>
              <a:endParaRPr lang="zh-CN" altLang="en-US" sz="1800" b="1" strike="noStrike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452" name="Rectangle 205"/>
            <p:cNvSpPr/>
            <p:nvPr/>
          </p:nvSpPr>
          <p:spPr>
            <a:xfrm>
              <a:off x="1498774" y="4530061"/>
              <a:ext cx="314325" cy="111919"/>
            </a:xfrm>
            <a:prstGeom prst="rect">
              <a:avLst/>
            </a:prstGeom>
            <a:grpFill/>
            <a:ln w="952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b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b="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b="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fontAlgn="base" hangingPunct="1">
                <a:spcBef>
                  <a:spcPct val="50000"/>
                </a:spcBef>
                <a:buNone/>
              </a:pPr>
              <a:endParaRPr lang="zh-CN" altLang="en-US" sz="1800" b="1" strike="noStrike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453" name="Rectangle 206"/>
            <p:cNvSpPr/>
            <p:nvPr/>
          </p:nvSpPr>
          <p:spPr>
            <a:xfrm>
              <a:off x="1918292" y="4530061"/>
              <a:ext cx="315913" cy="111919"/>
            </a:xfrm>
            <a:prstGeom prst="rect">
              <a:avLst/>
            </a:prstGeom>
            <a:grpFill/>
            <a:ln w="952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b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b="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b="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fontAlgn="base" hangingPunct="1">
                <a:spcBef>
                  <a:spcPct val="50000"/>
                </a:spcBef>
                <a:buNone/>
              </a:pPr>
              <a:endParaRPr lang="zh-CN" altLang="en-US" sz="1800" b="1" strike="noStrike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440" name="组合 439"/>
          <p:cNvGrpSpPr/>
          <p:nvPr/>
        </p:nvGrpSpPr>
        <p:grpSpPr>
          <a:xfrm>
            <a:off x="6957265" y="3527091"/>
            <a:ext cx="1577640" cy="111919"/>
            <a:chOff x="656565" y="3527092"/>
            <a:chExt cx="1577640" cy="111919"/>
          </a:xfrm>
          <a:solidFill>
            <a:srgbClr val="33CC33"/>
          </a:solidFill>
        </p:grpSpPr>
        <p:sp>
          <p:nvSpPr>
            <p:cNvPr id="446" name="Rectangle 203"/>
            <p:cNvSpPr/>
            <p:nvPr/>
          </p:nvSpPr>
          <p:spPr>
            <a:xfrm>
              <a:off x="656565" y="3527092"/>
              <a:ext cx="317500" cy="111919"/>
            </a:xfrm>
            <a:prstGeom prst="rect">
              <a:avLst/>
            </a:prstGeom>
            <a:grpFill/>
            <a:ln w="952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b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b="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b="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fontAlgn="base" hangingPunct="1">
                <a:spcBef>
                  <a:spcPct val="50000"/>
                </a:spcBef>
                <a:buNone/>
              </a:pPr>
              <a:endParaRPr lang="zh-CN" altLang="en-US" sz="1800" b="1" strike="noStrike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447" name="Rectangle 204"/>
            <p:cNvSpPr/>
            <p:nvPr/>
          </p:nvSpPr>
          <p:spPr>
            <a:xfrm>
              <a:off x="1079257" y="3527092"/>
              <a:ext cx="314325" cy="111919"/>
            </a:xfrm>
            <a:prstGeom prst="rect">
              <a:avLst/>
            </a:prstGeom>
            <a:grpFill/>
            <a:ln w="952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b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b="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b="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fontAlgn="base" hangingPunct="1">
                <a:spcBef>
                  <a:spcPct val="50000"/>
                </a:spcBef>
                <a:buNone/>
              </a:pPr>
              <a:endParaRPr lang="zh-CN" altLang="en-US" sz="1800" b="1" strike="noStrike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448" name="Rectangle 205"/>
            <p:cNvSpPr/>
            <p:nvPr/>
          </p:nvSpPr>
          <p:spPr>
            <a:xfrm>
              <a:off x="1498774" y="3527092"/>
              <a:ext cx="314325" cy="111919"/>
            </a:xfrm>
            <a:prstGeom prst="rect">
              <a:avLst/>
            </a:prstGeom>
            <a:grpFill/>
            <a:ln w="952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b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b="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b="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fontAlgn="base" hangingPunct="1">
                <a:spcBef>
                  <a:spcPct val="50000"/>
                </a:spcBef>
                <a:buNone/>
              </a:pPr>
              <a:endParaRPr lang="zh-CN" altLang="en-US" sz="1800" b="1" strike="noStrike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449" name="Rectangle 206"/>
            <p:cNvSpPr/>
            <p:nvPr/>
          </p:nvSpPr>
          <p:spPr>
            <a:xfrm>
              <a:off x="1918292" y="3527092"/>
              <a:ext cx="315913" cy="111919"/>
            </a:xfrm>
            <a:prstGeom prst="rect">
              <a:avLst/>
            </a:prstGeom>
            <a:grpFill/>
            <a:ln w="952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b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b="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b="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fontAlgn="base" hangingPunct="1">
                <a:spcBef>
                  <a:spcPct val="50000"/>
                </a:spcBef>
                <a:buNone/>
              </a:pPr>
              <a:endParaRPr lang="zh-CN" altLang="en-US" sz="1800" b="1" strike="noStrike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441" name="组合 440"/>
          <p:cNvGrpSpPr/>
          <p:nvPr/>
        </p:nvGrpSpPr>
        <p:grpSpPr>
          <a:xfrm>
            <a:off x="6957265" y="3694252"/>
            <a:ext cx="1577640" cy="111919"/>
            <a:chOff x="656565" y="3694253"/>
            <a:chExt cx="1577640" cy="111919"/>
          </a:xfrm>
          <a:solidFill>
            <a:srgbClr val="33CC33"/>
          </a:solidFill>
        </p:grpSpPr>
        <p:sp>
          <p:nvSpPr>
            <p:cNvPr id="442" name="Rectangle 203"/>
            <p:cNvSpPr/>
            <p:nvPr/>
          </p:nvSpPr>
          <p:spPr>
            <a:xfrm>
              <a:off x="656565" y="3694253"/>
              <a:ext cx="317500" cy="111919"/>
            </a:xfrm>
            <a:prstGeom prst="rect">
              <a:avLst/>
            </a:prstGeom>
            <a:grpFill/>
            <a:ln w="952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b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b="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b="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fontAlgn="base" hangingPunct="1">
                <a:spcBef>
                  <a:spcPct val="50000"/>
                </a:spcBef>
                <a:buNone/>
              </a:pPr>
              <a:endParaRPr lang="zh-CN" altLang="en-US" sz="1800" b="1" strike="noStrike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443" name="Rectangle 204"/>
            <p:cNvSpPr/>
            <p:nvPr/>
          </p:nvSpPr>
          <p:spPr>
            <a:xfrm>
              <a:off x="1079257" y="3694253"/>
              <a:ext cx="314325" cy="111919"/>
            </a:xfrm>
            <a:prstGeom prst="rect">
              <a:avLst/>
            </a:prstGeom>
            <a:grpFill/>
            <a:ln w="952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b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b="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b="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fontAlgn="base" hangingPunct="1">
                <a:spcBef>
                  <a:spcPct val="50000"/>
                </a:spcBef>
                <a:buNone/>
              </a:pPr>
              <a:endParaRPr lang="zh-CN" altLang="en-US" sz="1800" b="1" strike="noStrike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444" name="Rectangle 205"/>
            <p:cNvSpPr/>
            <p:nvPr/>
          </p:nvSpPr>
          <p:spPr>
            <a:xfrm>
              <a:off x="1498774" y="3694253"/>
              <a:ext cx="314325" cy="111919"/>
            </a:xfrm>
            <a:prstGeom prst="rect">
              <a:avLst/>
            </a:prstGeom>
            <a:grpFill/>
            <a:ln w="952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b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b="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b="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fontAlgn="base" hangingPunct="1">
                <a:spcBef>
                  <a:spcPct val="50000"/>
                </a:spcBef>
                <a:buNone/>
              </a:pPr>
              <a:endParaRPr lang="zh-CN" altLang="en-US" sz="1800" b="1" strike="noStrike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445" name="Rectangle 206"/>
            <p:cNvSpPr/>
            <p:nvPr/>
          </p:nvSpPr>
          <p:spPr>
            <a:xfrm>
              <a:off x="1918292" y="3694253"/>
              <a:ext cx="315913" cy="111919"/>
            </a:xfrm>
            <a:prstGeom prst="rect">
              <a:avLst/>
            </a:prstGeom>
            <a:grpFill/>
            <a:ln w="952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b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b="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b="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fontAlgn="base" hangingPunct="1">
                <a:spcBef>
                  <a:spcPct val="50000"/>
                </a:spcBef>
                <a:buNone/>
              </a:pPr>
              <a:endParaRPr lang="zh-CN" altLang="en-US" sz="1800" b="1" strike="noStrike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296525" y="2709736"/>
            <a:ext cx="2301875" cy="113110"/>
            <a:chOff x="6577015" y="2789195"/>
            <a:chExt cx="2301875" cy="113110"/>
          </a:xfrm>
          <a:solidFill>
            <a:srgbClr val="7030A0"/>
          </a:solidFill>
        </p:grpSpPr>
        <p:sp>
          <p:nvSpPr>
            <p:cNvPr id="196" name="Rectangle 260"/>
            <p:cNvSpPr/>
            <p:nvPr/>
          </p:nvSpPr>
          <p:spPr>
            <a:xfrm>
              <a:off x="6577015" y="2789195"/>
              <a:ext cx="300726" cy="113110"/>
            </a:xfrm>
            <a:prstGeom prst="rect">
              <a:avLst/>
            </a:prstGeom>
            <a:grpFill/>
            <a:ln w="952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b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b="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b="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fontAlgn="base" hangingPunct="1">
                <a:spcBef>
                  <a:spcPct val="50000"/>
                </a:spcBef>
                <a:buNone/>
              </a:pPr>
              <a:endParaRPr lang="zh-CN" altLang="en-US" sz="1800" b="1" strike="noStrike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197" name="Rectangle 261"/>
            <p:cNvSpPr/>
            <p:nvPr/>
          </p:nvSpPr>
          <p:spPr>
            <a:xfrm>
              <a:off x="6978448" y="2789195"/>
              <a:ext cx="300726" cy="113110"/>
            </a:xfrm>
            <a:prstGeom prst="rect">
              <a:avLst/>
            </a:prstGeom>
            <a:grpFill/>
            <a:ln w="952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b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b="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b="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fontAlgn="base" hangingPunct="1">
                <a:spcBef>
                  <a:spcPct val="50000"/>
                </a:spcBef>
                <a:buNone/>
              </a:pPr>
              <a:endParaRPr lang="zh-CN" altLang="en-US" sz="1800" b="1" strike="noStrike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198" name="Rectangle 262"/>
            <p:cNvSpPr/>
            <p:nvPr/>
          </p:nvSpPr>
          <p:spPr>
            <a:xfrm>
              <a:off x="7379880" y="2789195"/>
              <a:ext cx="300726" cy="113110"/>
            </a:xfrm>
            <a:prstGeom prst="rect">
              <a:avLst/>
            </a:prstGeom>
            <a:grpFill/>
            <a:ln w="952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b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b="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b="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fontAlgn="base" hangingPunct="1">
                <a:spcBef>
                  <a:spcPct val="50000"/>
                </a:spcBef>
                <a:buNone/>
              </a:pPr>
              <a:endParaRPr lang="zh-CN" altLang="en-US" sz="1800" b="1" strike="noStrike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199" name="Rectangle 263"/>
            <p:cNvSpPr/>
            <p:nvPr/>
          </p:nvSpPr>
          <p:spPr>
            <a:xfrm>
              <a:off x="7781313" y="2789195"/>
              <a:ext cx="297719" cy="113110"/>
            </a:xfrm>
            <a:prstGeom prst="rect">
              <a:avLst/>
            </a:prstGeom>
            <a:grpFill/>
            <a:ln w="952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b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b="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b="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fontAlgn="base" hangingPunct="1">
                <a:spcBef>
                  <a:spcPct val="50000"/>
                </a:spcBef>
                <a:buNone/>
              </a:pPr>
              <a:endParaRPr lang="zh-CN" altLang="en-US" sz="1800" b="1" strike="noStrike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200" name="Rectangle 264"/>
            <p:cNvSpPr/>
            <p:nvPr/>
          </p:nvSpPr>
          <p:spPr>
            <a:xfrm>
              <a:off x="8179739" y="2789195"/>
              <a:ext cx="297719" cy="113110"/>
            </a:xfrm>
            <a:prstGeom prst="rect">
              <a:avLst/>
            </a:prstGeom>
            <a:grpFill/>
            <a:ln w="952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b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b="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b="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fontAlgn="base" hangingPunct="1">
                <a:spcBef>
                  <a:spcPct val="50000"/>
                </a:spcBef>
                <a:buNone/>
              </a:pPr>
              <a:endParaRPr lang="zh-CN" altLang="en-US" sz="1800" b="1" strike="noStrike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201" name="Rectangle 265"/>
            <p:cNvSpPr/>
            <p:nvPr/>
          </p:nvSpPr>
          <p:spPr>
            <a:xfrm>
              <a:off x="8578164" y="2789195"/>
              <a:ext cx="300726" cy="113110"/>
            </a:xfrm>
            <a:prstGeom prst="rect">
              <a:avLst/>
            </a:prstGeom>
            <a:grpFill/>
            <a:ln w="952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b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b="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b="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fontAlgn="base" hangingPunct="1">
                <a:spcBef>
                  <a:spcPct val="50000"/>
                </a:spcBef>
                <a:buNone/>
              </a:pPr>
              <a:endParaRPr lang="zh-CN" altLang="en-US" sz="1800" b="1" strike="noStrike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296525" y="2542753"/>
            <a:ext cx="2301875" cy="113110"/>
            <a:chOff x="6577015" y="2594381"/>
            <a:chExt cx="2301875" cy="113110"/>
          </a:xfrm>
          <a:solidFill>
            <a:srgbClr val="7030A0"/>
          </a:solidFill>
        </p:grpSpPr>
        <p:sp>
          <p:nvSpPr>
            <p:cNvPr id="208" name="Rectangle 260"/>
            <p:cNvSpPr/>
            <p:nvPr/>
          </p:nvSpPr>
          <p:spPr>
            <a:xfrm>
              <a:off x="6577015" y="2594381"/>
              <a:ext cx="300726" cy="113110"/>
            </a:xfrm>
            <a:prstGeom prst="rect">
              <a:avLst/>
            </a:prstGeom>
            <a:grpFill/>
            <a:ln w="952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b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b="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b="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fontAlgn="base" hangingPunct="1">
                <a:spcBef>
                  <a:spcPct val="50000"/>
                </a:spcBef>
                <a:buNone/>
              </a:pPr>
              <a:endParaRPr lang="zh-CN" altLang="en-US" sz="1800" b="1" strike="noStrike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209" name="Rectangle 261"/>
            <p:cNvSpPr/>
            <p:nvPr/>
          </p:nvSpPr>
          <p:spPr>
            <a:xfrm>
              <a:off x="6978448" y="2594381"/>
              <a:ext cx="300726" cy="113110"/>
            </a:xfrm>
            <a:prstGeom prst="rect">
              <a:avLst/>
            </a:prstGeom>
            <a:grpFill/>
            <a:ln w="952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b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b="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b="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fontAlgn="base" hangingPunct="1">
                <a:spcBef>
                  <a:spcPct val="50000"/>
                </a:spcBef>
                <a:buNone/>
              </a:pPr>
              <a:endParaRPr lang="zh-CN" altLang="en-US" sz="1800" b="1" strike="noStrike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210" name="Rectangle 262"/>
            <p:cNvSpPr/>
            <p:nvPr/>
          </p:nvSpPr>
          <p:spPr>
            <a:xfrm>
              <a:off x="7379880" y="2594381"/>
              <a:ext cx="300726" cy="113110"/>
            </a:xfrm>
            <a:prstGeom prst="rect">
              <a:avLst/>
            </a:prstGeom>
            <a:grpFill/>
            <a:ln w="952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b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b="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b="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fontAlgn="base" hangingPunct="1">
                <a:spcBef>
                  <a:spcPct val="50000"/>
                </a:spcBef>
                <a:buNone/>
              </a:pPr>
              <a:endParaRPr lang="zh-CN" altLang="en-US" sz="1800" b="1" strike="noStrike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211" name="Rectangle 263"/>
            <p:cNvSpPr/>
            <p:nvPr/>
          </p:nvSpPr>
          <p:spPr>
            <a:xfrm>
              <a:off x="7781313" y="2594381"/>
              <a:ext cx="297719" cy="113110"/>
            </a:xfrm>
            <a:prstGeom prst="rect">
              <a:avLst/>
            </a:prstGeom>
            <a:grpFill/>
            <a:ln w="952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b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b="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b="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fontAlgn="base" hangingPunct="1">
                <a:spcBef>
                  <a:spcPct val="50000"/>
                </a:spcBef>
                <a:buNone/>
              </a:pPr>
              <a:endParaRPr lang="zh-CN" altLang="en-US" sz="1800" b="1" strike="noStrike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212" name="Rectangle 264"/>
            <p:cNvSpPr/>
            <p:nvPr/>
          </p:nvSpPr>
          <p:spPr>
            <a:xfrm>
              <a:off x="8179739" y="2594381"/>
              <a:ext cx="297719" cy="113110"/>
            </a:xfrm>
            <a:prstGeom prst="rect">
              <a:avLst/>
            </a:prstGeom>
            <a:grpFill/>
            <a:ln w="952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b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b="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b="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fontAlgn="base" hangingPunct="1">
                <a:spcBef>
                  <a:spcPct val="50000"/>
                </a:spcBef>
                <a:buNone/>
              </a:pPr>
              <a:endParaRPr lang="zh-CN" altLang="en-US" sz="1800" b="1" strike="noStrike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213" name="Rectangle 265"/>
            <p:cNvSpPr/>
            <p:nvPr/>
          </p:nvSpPr>
          <p:spPr>
            <a:xfrm>
              <a:off x="8578164" y="2594381"/>
              <a:ext cx="300726" cy="113110"/>
            </a:xfrm>
            <a:prstGeom prst="rect">
              <a:avLst/>
            </a:prstGeom>
            <a:grpFill/>
            <a:ln w="952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b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b="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b="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fontAlgn="base" hangingPunct="1">
                <a:spcBef>
                  <a:spcPct val="50000"/>
                </a:spcBef>
                <a:buNone/>
              </a:pPr>
              <a:endParaRPr lang="zh-CN" altLang="en-US" sz="1800" b="1" strike="noStrike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296525" y="2876719"/>
            <a:ext cx="2301875" cy="113110"/>
            <a:chOff x="6577015" y="2984009"/>
            <a:chExt cx="2301875" cy="113110"/>
          </a:xfrm>
          <a:solidFill>
            <a:srgbClr val="7030A0"/>
          </a:solidFill>
        </p:grpSpPr>
        <p:sp>
          <p:nvSpPr>
            <p:cNvPr id="214" name="Rectangle 260"/>
            <p:cNvSpPr/>
            <p:nvPr/>
          </p:nvSpPr>
          <p:spPr>
            <a:xfrm>
              <a:off x="6577015" y="2984009"/>
              <a:ext cx="300726" cy="113110"/>
            </a:xfrm>
            <a:prstGeom prst="rect">
              <a:avLst/>
            </a:prstGeom>
            <a:grpFill/>
            <a:ln w="952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b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b="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b="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fontAlgn="base" hangingPunct="1">
                <a:spcBef>
                  <a:spcPct val="50000"/>
                </a:spcBef>
                <a:buNone/>
              </a:pPr>
              <a:endParaRPr lang="zh-CN" altLang="en-US" sz="1800" b="1" strike="noStrike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215" name="Rectangle 261"/>
            <p:cNvSpPr/>
            <p:nvPr/>
          </p:nvSpPr>
          <p:spPr>
            <a:xfrm>
              <a:off x="6978448" y="2984009"/>
              <a:ext cx="300726" cy="113110"/>
            </a:xfrm>
            <a:prstGeom prst="rect">
              <a:avLst/>
            </a:prstGeom>
            <a:grpFill/>
            <a:ln w="952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b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b="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b="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fontAlgn="base" hangingPunct="1">
                <a:spcBef>
                  <a:spcPct val="50000"/>
                </a:spcBef>
                <a:buNone/>
              </a:pPr>
              <a:endParaRPr lang="zh-CN" altLang="en-US" sz="1800" b="1" strike="noStrike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216" name="Rectangle 262"/>
            <p:cNvSpPr/>
            <p:nvPr/>
          </p:nvSpPr>
          <p:spPr>
            <a:xfrm>
              <a:off x="7379880" y="2984009"/>
              <a:ext cx="300726" cy="113110"/>
            </a:xfrm>
            <a:prstGeom prst="rect">
              <a:avLst/>
            </a:prstGeom>
            <a:grpFill/>
            <a:ln w="952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b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b="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b="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fontAlgn="base" hangingPunct="1">
                <a:spcBef>
                  <a:spcPct val="50000"/>
                </a:spcBef>
                <a:buNone/>
              </a:pPr>
              <a:endParaRPr lang="zh-CN" altLang="en-US" sz="1800" b="1" strike="noStrike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217" name="Rectangle 263"/>
            <p:cNvSpPr/>
            <p:nvPr/>
          </p:nvSpPr>
          <p:spPr>
            <a:xfrm>
              <a:off x="7781313" y="2984009"/>
              <a:ext cx="297719" cy="113110"/>
            </a:xfrm>
            <a:prstGeom prst="rect">
              <a:avLst/>
            </a:prstGeom>
            <a:grpFill/>
            <a:ln w="952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b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b="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b="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fontAlgn="base" hangingPunct="1">
                <a:spcBef>
                  <a:spcPct val="50000"/>
                </a:spcBef>
                <a:buNone/>
              </a:pPr>
              <a:endParaRPr lang="zh-CN" altLang="en-US" sz="1800" b="1" strike="noStrike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218" name="Rectangle 264"/>
            <p:cNvSpPr/>
            <p:nvPr/>
          </p:nvSpPr>
          <p:spPr>
            <a:xfrm>
              <a:off x="8179739" y="2984009"/>
              <a:ext cx="297719" cy="113110"/>
            </a:xfrm>
            <a:prstGeom prst="rect">
              <a:avLst/>
            </a:prstGeom>
            <a:grpFill/>
            <a:ln w="952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b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b="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b="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fontAlgn="base" hangingPunct="1">
                <a:spcBef>
                  <a:spcPct val="50000"/>
                </a:spcBef>
                <a:buNone/>
              </a:pPr>
              <a:endParaRPr lang="zh-CN" altLang="en-US" sz="1800" b="1" strike="noStrike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219" name="Rectangle 265"/>
            <p:cNvSpPr/>
            <p:nvPr/>
          </p:nvSpPr>
          <p:spPr>
            <a:xfrm>
              <a:off x="8578164" y="2984009"/>
              <a:ext cx="300726" cy="113110"/>
            </a:xfrm>
            <a:prstGeom prst="rect">
              <a:avLst/>
            </a:prstGeom>
            <a:grpFill/>
            <a:ln w="952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b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b="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b="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fontAlgn="base" hangingPunct="1">
                <a:spcBef>
                  <a:spcPct val="50000"/>
                </a:spcBef>
                <a:buNone/>
              </a:pPr>
              <a:endParaRPr lang="zh-CN" altLang="en-US" sz="1800" b="1" strike="noStrike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66" name="组合 365"/>
          <p:cNvGrpSpPr/>
          <p:nvPr/>
        </p:nvGrpSpPr>
        <p:grpSpPr>
          <a:xfrm>
            <a:off x="296525" y="3043705"/>
            <a:ext cx="2301875" cy="113110"/>
            <a:chOff x="6577015" y="2984009"/>
            <a:chExt cx="2301875" cy="113110"/>
          </a:xfrm>
          <a:solidFill>
            <a:srgbClr val="7030A0"/>
          </a:solidFill>
        </p:grpSpPr>
        <p:sp>
          <p:nvSpPr>
            <p:cNvPr id="367" name="Rectangle 260"/>
            <p:cNvSpPr/>
            <p:nvPr/>
          </p:nvSpPr>
          <p:spPr>
            <a:xfrm>
              <a:off x="6577015" y="2984009"/>
              <a:ext cx="300726" cy="113110"/>
            </a:xfrm>
            <a:prstGeom prst="rect">
              <a:avLst/>
            </a:prstGeom>
            <a:grpFill/>
            <a:ln w="952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b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b="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b="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fontAlgn="base" hangingPunct="1">
                <a:spcBef>
                  <a:spcPct val="50000"/>
                </a:spcBef>
                <a:buNone/>
              </a:pPr>
              <a:endParaRPr lang="zh-CN" altLang="en-US" sz="1800" b="1" strike="noStrike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368" name="Rectangle 261"/>
            <p:cNvSpPr/>
            <p:nvPr/>
          </p:nvSpPr>
          <p:spPr>
            <a:xfrm>
              <a:off x="6978448" y="2984009"/>
              <a:ext cx="300726" cy="113110"/>
            </a:xfrm>
            <a:prstGeom prst="rect">
              <a:avLst/>
            </a:prstGeom>
            <a:grpFill/>
            <a:ln w="952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b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b="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b="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fontAlgn="base" hangingPunct="1">
                <a:spcBef>
                  <a:spcPct val="50000"/>
                </a:spcBef>
                <a:buNone/>
              </a:pPr>
              <a:endParaRPr lang="zh-CN" altLang="en-US" sz="1800" b="1" strike="noStrike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369" name="Rectangle 262"/>
            <p:cNvSpPr/>
            <p:nvPr/>
          </p:nvSpPr>
          <p:spPr>
            <a:xfrm>
              <a:off x="7379880" y="2984009"/>
              <a:ext cx="300726" cy="113110"/>
            </a:xfrm>
            <a:prstGeom prst="rect">
              <a:avLst/>
            </a:prstGeom>
            <a:grpFill/>
            <a:ln w="952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b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b="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b="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fontAlgn="base" hangingPunct="1">
                <a:spcBef>
                  <a:spcPct val="50000"/>
                </a:spcBef>
                <a:buNone/>
              </a:pPr>
              <a:endParaRPr lang="zh-CN" altLang="en-US" sz="1800" b="1" strike="noStrike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429" name="Rectangle 263"/>
            <p:cNvSpPr/>
            <p:nvPr/>
          </p:nvSpPr>
          <p:spPr>
            <a:xfrm>
              <a:off x="7781313" y="2984009"/>
              <a:ext cx="297719" cy="113110"/>
            </a:xfrm>
            <a:prstGeom prst="rect">
              <a:avLst/>
            </a:prstGeom>
            <a:grpFill/>
            <a:ln w="952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b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b="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b="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fontAlgn="base" hangingPunct="1">
                <a:spcBef>
                  <a:spcPct val="50000"/>
                </a:spcBef>
                <a:buNone/>
              </a:pPr>
              <a:endParaRPr lang="zh-CN" altLang="en-US" sz="1800" b="1" strike="noStrike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430" name="Rectangle 264"/>
            <p:cNvSpPr/>
            <p:nvPr/>
          </p:nvSpPr>
          <p:spPr>
            <a:xfrm>
              <a:off x="8179739" y="2984009"/>
              <a:ext cx="297719" cy="113110"/>
            </a:xfrm>
            <a:prstGeom prst="rect">
              <a:avLst/>
            </a:prstGeom>
            <a:grpFill/>
            <a:ln w="952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b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b="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b="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fontAlgn="base" hangingPunct="1">
                <a:spcBef>
                  <a:spcPct val="50000"/>
                </a:spcBef>
                <a:buNone/>
              </a:pPr>
              <a:endParaRPr lang="zh-CN" altLang="en-US" sz="1800" b="1" strike="noStrike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431" name="Rectangle 265"/>
            <p:cNvSpPr/>
            <p:nvPr/>
          </p:nvSpPr>
          <p:spPr>
            <a:xfrm>
              <a:off x="8578164" y="2984009"/>
              <a:ext cx="300726" cy="113110"/>
            </a:xfrm>
            <a:prstGeom prst="rect">
              <a:avLst/>
            </a:prstGeom>
            <a:grpFill/>
            <a:ln w="952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b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b="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b="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fontAlgn="base" hangingPunct="1">
                <a:spcBef>
                  <a:spcPct val="50000"/>
                </a:spcBef>
                <a:buNone/>
              </a:pPr>
              <a:endParaRPr lang="zh-CN" altLang="en-US" sz="1800" b="1" strike="noStrike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474" name="组合 473"/>
          <p:cNvGrpSpPr/>
          <p:nvPr/>
        </p:nvGrpSpPr>
        <p:grpSpPr>
          <a:xfrm>
            <a:off x="6566265" y="1874821"/>
            <a:ext cx="2301875" cy="113110"/>
            <a:chOff x="6577015" y="1815125"/>
            <a:chExt cx="2301875" cy="113110"/>
          </a:xfrm>
          <a:solidFill>
            <a:srgbClr val="FF9933"/>
          </a:solidFill>
        </p:grpSpPr>
        <p:sp>
          <p:nvSpPr>
            <p:cNvPr id="524" name="Rectangle 260"/>
            <p:cNvSpPr/>
            <p:nvPr/>
          </p:nvSpPr>
          <p:spPr>
            <a:xfrm>
              <a:off x="6577015" y="1815125"/>
              <a:ext cx="300726" cy="113110"/>
            </a:xfrm>
            <a:prstGeom prst="rect">
              <a:avLst/>
            </a:prstGeom>
            <a:grpFill/>
            <a:ln w="952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b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b="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b="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fontAlgn="base" hangingPunct="1">
                <a:spcBef>
                  <a:spcPct val="50000"/>
                </a:spcBef>
                <a:buNone/>
              </a:pPr>
              <a:endParaRPr lang="zh-CN" altLang="en-US" sz="1800" b="1" strike="noStrike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525" name="Rectangle 261"/>
            <p:cNvSpPr/>
            <p:nvPr/>
          </p:nvSpPr>
          <p:spPr>
            <a:xfrm>
              <a:off x="6978448" y="1815125"/>
              <a:ext cx="300726" cy="113110"/>
            </a:xfrm>
            <a:prstGeom prst="rect">
              <a:avLst/>
            </a:prstGeom>
            <a:grpFill/>
            <a:ln w="952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b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b="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b="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fontAlgn="base" hangingPunct="1">
                <a:spcBef>
                  <a:spcPct val="50000"/>
                </a:spcBef>
                <a:buNone/>
              </a:pPr>
              <a:endParaRPr lang="zh-CN" altLang="en-US" sz="1800" b="1" strike="noStrike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526" name="Rectangle 262"/>
            <p:cNvSpPr/>
            <p:nvPr/>
          </p:nvSpPr>
          <p:spPr>
            <a:xfrm>
              <a:off x="7379880" y="1815125"/>
              <a:ext cx="300726" cy="113110"/>
            </a:xfrm>
            <a:prstGeom prst="rect">
              <a:avLst/>
            </a:prstGeom>
            <a:grpFill/>
            <a:ln w="952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b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b="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b="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fontAlgn="base" hangingPunct="1">
                <a:spcBef>
                  <a:spcPct val="50000"/>
                </a:spcBef>
                <a:buNone/>
              </a:pPr>
              <a:endParaRPr lang="zh-CN" altLang="en-US" sz="1800" b="1" strike="noStrike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527" name="Rectangle 263"/>
            <p:cNvSpPr/>
            <p:nvPr/>
          </p:nvSpPr>
          <p:spPr>
            <a:xfrm>
              <a:off x="7781313" y="1815125"/>
              <a:ext cx="297719" cy="113110"/>
            </a:xfrm>
            <a:prstGeom prst="rect">
              <a:avLst/>
            </a:prstGeom>
            <a:grpFill/>
            <a:ln w="952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b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b="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b="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fontAlgn="base" hangingPunct="1">
                <a:spcBef>
                  <a:spcPct val="50000"/>
                </a:spcBef>
                <a:buNone/>
              </a:pPr>
              <a:endParaRPr lang="zh-CN" altLang="en-US" sz="1800" b="1" strike="noStrike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528" name="Rectangle 264"/>
            <p:cNvSpPr/>
            <p:nvPr/>
          </p:nvSpPr>
          <p:spPr>
            <a:xfrm>
              <a:off x="8179739" y="1815125"/>
              <a:ext cx="297719" cy="113110"/>
            </a:xfrm>
            <a:prstGeom prst="rect">
              <a:avLst/>
            </a:prstGeom>
            <a:grpFill/>
            <a:ln w="952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b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b="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b="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fontAlgn="base" hangingPunct="1">
                <a:spcBef>
                  <a:spcPct val="50000"/>
                </a:spcBef>
                <a:buNone/>
              </a:pPr>
              <a:endParaRPr lang="zh-CN" altLang="en-US" sz="1800" b="1" strike="noStrike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529" name="Rectangle 265"/>
            <p:cNvSpPr/>
            <p:nvPr/>
          </p:nvSpPr>
          <p:spPr>
            <a:xfrm>
              <a:off x="8578164" y="1815125"/>
              <a:ext cx="300726" cy="113110"/>
            </a:xfrm>
            <a:prstGeom prst="rect">
              <a:avLst/>
            </a:prstGeom>
            <a:grpFill/>
            <a:ln w="952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b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b="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b="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fontAlgn="base" hangingPunct="1">
                <a:spcBef>
                  <a:spcPct val="50000"/>
                </a:spcBef>
                <a:buNone/>
              </a:pPr>
              <a:endParaRPr lang="zh-CN" altLang="en-US" sz="1800" b="1" strike="noStrike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475" name="组合 474"/>
          <p:cNvGrpSpPr/>
          <p:nvPr/>
        </p:nvGrpSpPr>
        <p:grpSpPr>
          <a:xfrm>
            <a:off x="6566265" y="2041804"/>
            <a:ext cx="2301875" cy="113110"/>
            <a:chOff x="6577015" y="2009939"/>
            <a:chExt cx="2301875" cy="113110"/>
          </a:xfrm>
          <a:solidFill>
            <a:srgbClr val="FF9933"/>
          </a:solidFill>
        </p:grpSpPr>
        <p:sp>
          <p:nvSpPr>
            <p:cNvPr id="518" name="Rectangle 260"/>
            <p:cNvSpPr/>
            <p:nvPr/>
          </p:nvSpPr>
          <p:spPr>
            <a:xfrm>
              <a:off x="6577015" y="2009939"/>
              <a:ext cx="300726" cy="113110"/>
            </a:xfrm>
            <a:prstGeom prst="rect">
              <a:avLst/>
            </a:prstGeom>
            <a:grpFill/>
            <a:ln w="952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b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b="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b="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fontAlgn="base" hangingPunct="1">
                <a:spcBef>
                  <a:spcPct val="50000"/>
                </a:spcBef>
                <a:buNone/>
              </a:pPr>
              <a:endParaRPr lang="zh-CN" altLang="en-US" sz="1800" b="1" strike="noStrike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519" name="Rectangle 261"/>
            <p:cNvSpPr/>
            <p:nvPr/>
          </p:nvSpPr>
          <p:spPr>
            <a:xfrm>
              <a:off x="6978448" y="2009939"/>
              <a:ext cx="300726" cy="113110"/>
            </a:xfrm>
            <a:prstGeom prst="rect">
              <a:avLst/>
            </a:prstGeom>
            <a:grpFill/>
            <a:ln w="952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b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b="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b="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fontAlgn="base" hangingPunct="1">
                <a:spcBef>
                  <a:spcPct val="50000"/>
                </a:spcBef>
                <a:buNone/>
              </a:pPr>
              <a:endParaRPr lang="zh-CN" altLang="en-US" sz="1800" b="1" strike="noStrike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520" name="Rectangle 262"/>
            <p:cNvSpPr/>
            <p:nvPr/>
          </p:nvSpPr>
          <p:spPr>
            <a:xfrm>
              <a:off x="7379880" y="2009939"/>
              <a:ext cx="300726" cy="113110"/>
            </a:xfrm>
            <a:prstGeom prst="rect">
              <a:avLst/>
            </a:prstGeom>
            <a:grpFill/>
            <a:ln w="952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b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b="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b="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fontAlgn="base" hangingPunct="1">
                <a:spcBef>
                  <a:spcPct val="50000"/>
                </a:spcBef>
                <a:buNone/>
              </a:pPr>
              <a:endParaRPr lang="zh-CN" altLang="en-US" sz="1800" b="1" strike="noStrike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521" name="Rectangle 263"/>
            <p:cNvSpPr/>
            <p:nvPr/>
          </p:nvSpPr>
          <p:spPr>
            <a:xfrm>
              <a:off x="7781313" y="2009939"/>
              <a:ext cx="297719" cy="113110"/>
            </a:xfrm>
            <a:prstGeom prst="rect">
              <a:avLst/>
            </a:prstGeom>
            <a:grpFill/>
            <a:ln w="952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b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b="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b="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fontAlgn="base" hangingPunct="1">
                <a:spcBef>
                  <a:spcPct val="50000"/>
                </a:spcBef>
                <a:buNone/>
              </a:pPr>
              <a:endParaRPr lang="zh-CN" altLang="en-US" sz="1800" b="1" strike="noStrike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522" name="Rectangle 264"/>
            <p:cNvSpPr/>
            <p:nvPr/>
          </p:nvSpPr>
          <p:spPr>
            <a:xfrm>
              <a:off x="8179739" y="2009939"/>
              <a:ext cx="297719" cy="113110"/>
            </a:xfrm>
            <a:prstGeom prst="rect">
              <a:avLst/>
            </a:prstGeom>
            <a:grpFill/>
            <a:ln w="952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b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b="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b="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fontAlgn="base" hangingPunct="1">
                <a:spcBef>
                  <a:spcPct val="50000"/>
                </a:spcBef>
                <a:buNone/>
              </a:pPr>
              <a:endParaRPr lang="zh-CN" altLang="en-US" sz="1800" b="1" strike="noStrike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523" name="Rectangle 265"/>
            <p:cNvSpPr/>
            <p:nvPr/>
          </p:nvSpPr>
          <p:spPr>
            <a:xfrm>
              <a:off x="8578164" y="2009939"/>
              <a:ext cx="300726" cy="113110"/>
            </a:xfrm>
            <a:prstGeom prst="rect">
              <a:avLst/>
            </a:prstGeom>
            <a:grpFill/>
            <a:ln w="952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b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b="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b="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fontAlgn="base" hangingPunct="1">
                <a:spcBef>
                  <a:spcPct val="50000"/>
                </a:spcBef>
                <a:buNone/>
              </a:pPr>
              <a:endParaRPr lang="zh-CN" altLang="en-US" sz="1800" b="1" strike="noStrike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476" name="组合 475"/>
          <p:cNvGrpSpPr/>
          <p:nvPr/>
        </p:nvGrpSpPr>
        <p:grpSpPr>
          <a:xfrm>
            <a:off x="6566265" y="2375770"/>
            <a:ext cx="2301875" cy="113110"/>
            <a:chOff x="6577015" y="2399567"/>
            <a:chExt cx="2301875" cy="113110"/>
          </a:xfrm>
          <a:solidFill>
            <a:srgbClr val="FF9933"/>
          </a:solidFill>
        </p:grpSpPr>
        <p:sp>
          <p:nvSpPr>
            <p:cNvPr id="512" name="Rectangle 260"/>
            <p:cNvSpPr/>
            <p:nvPr/>
          </p:nvSpPr>
          <p:spPr>
            <a:xfrm>
              <a:off x="6577015" y="2399567"/>
              <a:ext cx="300726" cy="113110"/>
            </a:xfrm>
            <a:prstGeom prst="rect">
              <a:avLst/>
            </a:prstGeom>
            <a:grpFill/>
            <a:ln w="952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b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b="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b="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fontAlgn="base" hangingPunct="1">
                <a:spcBef>
                  <a:spcPct val="50000"/>
                </a:spcBef>
                <a:buNone/>
              </a:pPr>
              <a:endParaRPr lang="zh-CN" altLang="en-US" sz="1800" b="1" strike="noStrike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513" name="Rectangle 261"/>
            <p:cNvSpPr/>
            <p:nvPr/>
          </p:nvSpPr>
          <p:spPr>
            <a:xfrm>
              <a:off x="6978448" y="2399567"/>
              <a:ext cx="300726" cy="113110"/>
            </a:xfrm>
            <a:prstGeom prst="rect">
              <a:avLst/>
            </a:prstGeom>
            <a:grpFill/>
            <a:ln w="952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b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b="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b="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fontAlgn="base" hangingPunct="1">
                <a:spcBef>
                  <a:spcPct val="50000"/>
                </a:spcBef>
                <a:buNone/>
              </a:pPr>
              <a:endParaRPr lang="zh-CN" altLang="en-US" sz="1800" b="1" strike="noStrike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514" name="Rectangle 262"/>
            <p:cNvSpPr/>
            <p:nvPr/>
          </p:nvSpPr>
          <p:spPr>
            <a:xfrm>
              <a:off x="7379880" y="2399567"/>
              <a:ext cx="300726" cy="113110"/>
            </a:xfrm>
            <a:prstGeom prst="rect">
              <a:avLst/>
            </a:prstGeom>
            <a:grpFill/>
            <a:ln w="952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b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b="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b="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fontAlgn="base" hangingPunct="1">
                <a:spcBef>
                  <a:spcPct val="50000"/>
                </a:spcBef>
                <a:buNone/>
              </a:pPr>
              <a:endParaRPr lang="zh-CN" altLang="en-US" sz="1800" b="1" strike="noStrike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515" name="Rectangle 263"/>
            <p:cNvSpPr/>
            <p:nvPr/>
          </p:nvSpPr>
          <p:spPr>
            <a:xfrm>
              <a:off x="7781313" y="2399567"/>
              <a:ext cx="297719" cy="113110"/>
            </a:xfrm>
            <a:prstGeom prst="rect">
              <a:avLst/>
            </a:prstGeom>
            <a:grpFill/>
            <a:ln w="952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b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b="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b="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fontAlgn="base" hangingPunct="1">
                <a:spcBef>
                  <a:spcPct val="50000"/>
                </a:spcBef>
                <a:buNone/>
              </a:pPr>
              <a:endParaRPr lang="zh-CN" altLang="en-US" sz="1800" b="1" strike="noStrike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516" name="Rectangle 264"/>
            <p:cNvSpPr/>
            <p:nvPr/>
          </p:nvSpPr>
          <p:spPr>
            <a:xfrm>
              <a:off x="8179739" y="2399567"/>
              <a:ext cx="297719" cy="113110"/>
            </a:xfrm>
            <a:prstGeom prst="rect">
              <a:avLst/>
            </a:prstGeom>
            <a:grpFill/>
            <a:ln w="952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b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b="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b="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fontAlgn="base" hangingPunct="1">
                <a:spcBef>
                  <a:spcPct val="50000"/>
                </a:spcBef>
                <a:buNone/>
              </a:pPr>
              <a:endParaRPr lang="zh-CN" altLang="en-US" sz="1800" b="1" strike="noStrike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517" name="Rectangle 265"/>
            <p:cNvSpPr/>
            <p:nvPr/>
          </p:nvSpPr>
          <p:spPr>
            <a:xfrm>
              <a:off x="8578164" y="2399567"/>
              <a:ext cx="300726" cy="113110"/>
            </a:xfrm>
            <a:prstGeom prst="rect">
              <a:avLst/>
            </a:prstGeom>
            <a:grpFill/>
            <a:ln w="952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b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b="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b="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fontAlgn="base" hangingPunct="1">
                <a:spcBef>
                  <a:spcPct val="50000"/>
                </a:spcBef>
                <a:buNone/>
              </a:pPr>
              <a:endParaRPr lang="zh-CN" altLang="en-US" sz="1800" b="1" strike="noStrike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477" name="组合 476"/>
          <p:cNvGrpSpPr/>
          <p:nvPr/>
        </p:nvGrpSpPr>
        <p:grpSpPr>
          <a:xfrm>
            <a:off x="6566265" y="2709736"/>
            <a:ext cx="2301875" cy="113110"/>
            <a:chOff x="6577015" y="2789195"/>
            <a:chExt cx="2301875" cy="113110"/>
          </a:xfrm>
          <a:solidFill>
            <a:srgbClr val="7030A0"/>
          </a:solidFill>
        </p:grpSpPr>
        <p:sp>
          <p:nvSpPr>
            <p:cNvPr id="506" name="Rectangle 260"/>
            <p:cNvSpPr/>
            <p:nvPr/>
          </p:nvSpPr>
          <p:spPr>
            <a:xfrm>
              <a:off x="6577015" y="2789195"/>
              <a:ext cx="300726" cy="113110"/>
            </a:xfrm>
            <a:prstGeom prst="rect">
              <a:avLst/>
            </a:prstGeom>
            <a:grpFill/>
            <a:ln w="952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endParaRPr lang="zh-CN" altLang="en-US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507" name="Rectangle 261"/>
            <p:cNvSpPr/>
            <p:nvPr/>
          </p:nvSpPr>
          <p:spPr>
            <a:xfrm>
              <a:off x="6978448" y="2789195"/>
              <a:ext cx="300726" cy="113110"/>
            </a:xfrm>
            <a:prstGeom prst="rect">
              <a:avLst/>
            </a:prstGeom>
            <a:grpFill/>
            <a:ln w="952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endParaRPr lang="zh-CN" altLang="en-US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508" name="Rectangle 262"/>
            <p:cNvSpPr/>
            <p:nvPr/>
          </p:nvSpPr>
          <p:spPr>
            <a:xfrm>
              <a:off x="7379880" y="2789195"/>
              <a:ext cx="300726" cy="113110"/>
            </a:xfrm>
            <a:prstGeom prst="rect">
              <a:avLst/>
            </a:prstGeom>
            <a:grpFill/>
            <a:ln w="952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endParaRPr lang="zh-CN" altLang="en-US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509" name="Rectangle 263"/>
            <p:cNvSpPr/>
            <p:nvPr/>
          </p:nvSpPr>
          <p:spPr>
            <a:xfrm>
              <a:off x="7781313" y="2789195"/>
              <a:ext cx="297719" cy="113110"/>
            </a:xfrm>
            <a:prstGeom prst="rect">
              <a:avLst/>
            </a:prstGeom>
            <a:grpFill/>
            <a:ln w="952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endParaRPr lang="zh-CN" altLang="en-US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510" name="Rectangle 264"/>
            <p:cNvSpPr/>
            <p:nvPr/>
          </p:nvSpPr>
          <p:spPr>
            <a:xfrm>
              <a:off x="8179739" y="2789195"/>
              <a:ext cx="297719" cy="113110"/>
            </a:xfrm>
            <a:prstGeom prst="rect">
              <a:avLst/>
            </a:prstGeom>
            <a:grpFill/>
            <a:ln w="952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endParaRPr lang="zh-CN" altLang="en-US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511" name="Rectangle 265"/>
            <p:cNvSpPr/>
            <p:nvPr/>
          </p:nvSpPr>
          <p:spPr>
            <a:xfrm>
              <a:off x="8578164" y="2789195"/>
              <a:ext cx="300726" cy="113110"/>
            </a:xfrm>
            <a:prstGeom prst="rect">
              <a:avLst/>
            </a:prstGeom>
            <a:grpFill/>
            <a:ln w="952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endParaRPr lang="zh-CN" altLang="en-US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478" name="组合 477"/>
          <p:cNvGrpSpPr/>
          <p:nvPr/>
        </p:nvGrpSpPr>
        <p:grpSpPr>
          <a:xfrm>
            <a:off x="6566265" y="2208787"/>
            <a:ext cx="2301875" cy="113110"/>
            <a:chOff x="6577015" y="2204753"/>
            <a:chExt cx="2301875" cy="113110"/>
          </a:xfrm>
          <a:solidFill>
            <a:srgbClr val="FF9933"/>
          </a:solidFill>
        </p:grpSpPr>
        <p:sp>
          <p:nvSpPr>
            <p:cNvPr id="500" name="Rectangle 260"/>
            <p:cNvSpPr/>
            <p:nvPr/>
          </p:nvSpPr>
          <p:spPr>
            <a:xfrm>
              <a:off x="6577015" y="2204753"/>
              <a:ext cx="300726" cy="113110"/>
            </a:xfrm>
            <a:prstGeom prst="rect">
              <a:avLst/>
            </a:prstGeom>
            <a:grpFill/>
            <a:ln w="952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b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b="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b="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fontAlgn="base" hangingPunct="1">
                <a:spcBef>
                  <a:spcPct val="50000"/>
                </a:spcBef>
                <a:buNone/>
              </a:pPr>
              <a:endParaRPr lang="zh-CN" altLang="en-US" sz="1800" b="1" strike="noStrike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501" name="Rectangle 261"/>
            <p:cNvSpPr/>
            <p:nvPr/>
          </p:nvSpPr>
          <p:spPr>
            <a:xfrm>
              <a:off x="6978448" y="2204753"/>
              <a:ext cx="300726" cy="113110"/>
            </a:xfrm>
            <a:prstGeom prst="rect">
              <a:avLst/>
            </a:prstGeom>
            <a:grpFill/>
            <a:ln w="952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b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b="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b="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fontAlgn="base" hangingPunct="1">
                <a:spcBef>
                  <a:spcPct val="50000"/>
                </a:spcBef>
                <a:buNone/>
              </a:pPr>
              <a:endParaRPr lang="zh-CN" altLang="en-US" sz="1800" b="1" strike="noStrike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502" name="Rectangle 262"/>
            <p:cNvSpPr/>
            <p:nvPr/>
          </p:nvSpPr>
          <p:spPr>
            <a:xfrm>
              <a:off x="7379880" y="2204753"/>
              <a:ext cx="300726" cy="113110"/>
            </a:xfrm>
            <a:prstGeom prst="rect">
              <a:avLst/>
            </a:prstGeom>
            <a:grpFill/>
            <a:ln w="952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b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b="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b="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fontAlgn="base" hangingPunct="1">
                <a:spcBef>
                  <a:spcPct val="50000"/>
                </a:spcBef>
                <a:buNone/>
              </a:pPr>
              <a:endParaRPr lang="zh-CN" altLang="en-US" sz="1800" b="1" strike="noStrike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503" name="Rectangle 263"/>
            <p:cNvSpPr/>
            <p:nvPr/>
          </p:nvSpPr>
          <p:spPr>
            <a:xfrm>
              <a:off x="7781313" y="2204753"/>
              <a:ext cx="297719" cy="113110"/>
            </a:xfrm>
            <a:prstGeom prst="rect">
              <a:avLst/>
            </a:prstGeom>
            <a:grpFill/>
            <a:ln w="952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b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b="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b="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fontAlgn="base" hangingPunct="1">
                <a:spcBef>
                  <a:spcPct val="50000"/>
                </a:spcBef>
                <a:buNone/>
              </a:pPr>
              <a:endParaRPr lang="zh-CN" altLang="en-US" sz="1800" b="1" strike="noStrike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504" name="Rectangle 264"/>
            <p:cNvSpPr/>
            <p:nvPr/>
          </p:nvSpPr>
          <p:spPr>
            <a:xfrm>
              <a:off x="8179739" y="2204753"/>
              <a:ext cx="297719" cy="113110"/>
            </a:xfrm>
            <a:prstGeom prst="rect">
              <a:avLst/>
            </a:prstGeom>
            <a:grpFill/>
            <a:ln w="952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b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b="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b="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fontAlgn="base" hangingPunct="1">
                <a:spcBef>
                  <a:spcPct val="50000"/>
                </a:spcBef>
                <a:buNone/>
              </a:pPr>
              <a:endParaRPr lang="zh-CN" altLang="en-US" sz="1800" b="1" strike="noStrike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505" name="Rectangle 265"/>
            <p:cNvSpPr/>
            <p:nvPr/>
          </p:nvSpPr>
          <p:spPr>
            <a:xfrm>
              <a:off x="8578164" y="2204753"/>
              <a:ext cx="300726" cy="113110"/>
            </a:xfrm>
            <a:prstGeom prst="rect">
              <a:avLst/>
            </a:prstGeom>
            <a:grpFill/>
            <a:ln w="952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b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b="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b="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fontAlgn="base" hangingPunct="1">
                <a:spcBef>
                  <a:spcPct val="50000"/>
                </a:spcBef>
                <a:buNone/>
              </a:pPr>
              <a:endParaRPr lang="zh-CN" altLang="en-US" sz="1800" b="1" strike="noStrike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479" name="组合 478"/>
          <p:cNvGrpSpPr/>
          <p:nvPr/>
        </p:nvGrpSpPr>
        <p:grpSpPr>
          <a:xfrm>
            <a:off x="6566265" y="2542753"/>
            <a:ext cx="2301875" cy="113110"/>
            <a:chOff x="6577015" y="2594381"/>
            <a:chExt cx="2301875" cy="113110"/>
          </a:xfrm>
          <a:solidFill>
            <a:srgbClr val="00B0F0"/>
          </a:solidFill>
        </p:grpSpPr>
        <p:sp>
          <p:nvSpPr>
            <p:cNvPr id="494" name="Rectangle 260"/>
            <p:cNvSpPr/>
            <p:nvPr/>
          </p:nvSpPr>
          <p:spPr>
            <a:xfrm>
              <a:off x="6577015" y="2594381"/>
              <a:ext cx="300726" cy="113110"/>
            </a:xfrm>
            <a:prstGeom prst="rect">
              <a:avLst/>
            </a:prstGeom>
            <a:solidFill>
              <a:srgbClr val="7030A0"/>
            </a:solidFill>
            <a:ln w="952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b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b="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b="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fontAlgn="base" hangingPunct="1">
                <a:spcBef>
                  <a:spcPct val="50000"/>
                </a:spcBef>
                <a:buNone/>
              </a:pPr>
              <a:endParaRPr lang="zh-CN" altLang="en-US" sz="1800" b="1" strike="noStrike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495" name="Rectangle 261"/>
            <p:cNvSpPr/>
            <p:nvPr/>
          </p:nvSpPr>
          <p:spPr>
            <a:xfrm>
              <a:off x="6978448" y="2594381"/>
              <a:ext cx="300726" cy="113110"/>
            </a:xfrm>
            <a:prstGeom prst="rect">
              <a:avLst/>
            </a:prstGeom>
            <a:solidFill>
              <a:srgbClr val="7030A0"/>
            </a:solidFill>
            <a:ln w="952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b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b="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b="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fontAlgn="base" hangingPunct="1">
                <a:spcBef>
                  <a:spcPct val="50000"/>
                </a:spcBef>
                <a:buNone/>
              </a:pPr>
              <a:endParaRPr lang="zh-CN" altLang="en-US" sz="1800" b="1" strike="noStrike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496" name="Rectangle 262"/>
            <p:cNvSpPr/>
            <p:nvPr/>
          </p:nvSpPr>
          <p:spPr>
            <a:xfrm>
              <a:off x="7379880" y="2594381"/>
              <a:ext cx="300726" cy="113110"/>
            </a:xfrm>
            <a:prstGeom prst="rect">
              <a:avLst/>
            </a:prstGeom>
            <a:solidFill>
              <a:srgbClr val="7030A0"/>
            </a:solidFill>
            <a:ln w="952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b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b="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b="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fontAlgn="base" hangingPunct="1">
                <a:spcBef>
                  <a:spcPct val="50000"/>
                </a:spcBef>
                <a:buNone/>
              </a:pPr>
              <a:endParaRPr lang="zh-CN" altLang="en-US" sz="1800" b="1" strike="noStrike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497" name="Rectangle 263"/>
            <p:cNvSpPr/>
            <p:nvPr/>
          </p:nvSpPr>
          <p:spPr>
            <a:xfrm>
              <a:off x="7781313" y="2594381"/>
              <a:ext cx="297719" cy="113110"/>
            </a:xfrm>
            <a:prstGeom prst="rect">
              <a:avLst/>
            </a:prstGeom>
            <a:solidFill>
              <a:srgbClr val="7030A0"/>
            </a:solidFill>
            <a:ln w="952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b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b="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b="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fontAlgn="base" hangingPunct="1">
                <a:spcBef>
                  <a:spcPct val="50000"/>
                </a:spcBef>
                <a:buNone/>
              </a:pPr>
              <a:endParaRPr lang="zh-CN" altLang="en-US" sz="1800" b="1" strike="noStrike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498" name="Rectangle 264"/>
            <p:cNvSpPr/>
            <p:nvPr/>
          </p:nvSpPr>
          <p:spPr>
            <a:xfrm>
              <a:off x="8179739" y="2594381"/>
              <a:ext cx="297719" cy="113110"/>
            </a:xfrm>
            <a:prstGeom prst="rect">
              <a:avLst/>
            </a:prstGeom>
            <a:solidFill>
              <a:srgbClr val="7030A0"/>
            </a:solidFill>
            <a:ln w="952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b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b="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b="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fontAlgn="base" hangingPunct="1">
                <a:spcBef>
                  <a:spcPct val="50000"/>
                </a:spcBef>
                <a:buNone/>
              </a:pPr>
              <a:endParaRPr lang="zh-CN" altLang="en-US" sz="1800" b="1" strike="noStrike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499" name="Rectangle 265"/>
            <p:cNvSpPr/>
            <p:nvPr/>
          </p:nvSpPr>
          <p:spPr>
            <a:xfrm>
              <a:off x="8578164" y="2594381"/>
              <a:ext cx="300726" cy="113110"/>
            </a:xfrm>
            <a:prstGeom prst="rect">
              <a:avLst/>
            </a:prstGeom>
            <a:solidFill>
              <a:srgbClr val="7030A0"/>
            </a:solidFill>
            <a:ln w="952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3200" b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800" b="0">
                  <a:solidFill>
                    <a:schemeClr val="tx1"/>
                  </a:solidFill>
                  <a:latin typeface="+mn-lt"/>
                  <a:ea typeface="+mn-ea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•"/>
                <a:defRPr sz="2400" b="0">
                  <a:solidFill>
                    <a:schemeClr val="tx1"/>
                  </a:solidFill>
                  <a:latin typeface="+mn-lt"/>
                  <a:ea typeface="+mn-ea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–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0">
                  <a:solidFill>
                    <a:schemeClr val="tx1"/>
                  </a:solidFill>
                  <a:latin typeface="+mn-lt"/>
                  <a:ea typeface="+mn-ea"/>
                </a:defRPr>
              </a:lvl5pPr>
            </a:lstStyle>
            <a:p>
              <a:pPr marL="0" lvl="0" indent="0" eaLnBrk="1" fontAlgn="base" hangingPunct="1">
                <a:spcBef>
                  <a:spcPct val="50000"/>
                </a:spcBef>
                <a:buNone/>
              </a:pPr>
              <a:endParaRPr lang="zh-CN" altLang="en-US" sz="1800" b="1" strike="noStrike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480" name="组合 479"/>
          <p:cNvGrpSpPr/>
          <p:nvPr/>
        </p:nvGrpSpPr>
        <p:grpSpPr>
          <a:xfrm>
            <a:off x="6566265" y="2876719"/>
            <a:ext cx="2301875" cy="113110"/>
            <a:chOff x="6577015" y="2984009"/>
            <a:chExt cx="2301875" cy="113110"/>
          </a:xfrm>
          <a:solidFill>
            <a:srgbClr val="7030A0"/>
          </a:solidFill>
        </p:grpSpPr>
        <p:sp>
          <p:nvSpPr>
            <p:cNvPr id="488" name="Rectangle 260"/>
            <p:cNvSpPr/>
            <p:nvPr/>
          </p:nvSpPr>
          <p:spPr>
            <a:xfrm>
              <a:off x="6577015" y="2984009"/>
              <a:ext cx="300726" cy="113110"/>
            </a:xfrm>
            <a:prstGeom prst="rect">
              <a:avLst/>
            </a:prstGeom>
            <a:grpFill/>
            <a:ln w="952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endParaRPr lang="zh-CN" altLang="en-US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489" name="Rectangle 261"/>
            <p:cNvSpPr/>
            <p:nvPr/>
          </p:nvSpPr>
          <p:spPr>
            <a:xfrm>
              <a:off x="6978448" y="2984009"/>
              <a:ext cx="300726" cy="113110"/>
            </a:xfrm>
            <a:prstGeom prst="rect">
              <a:avLst/>
            </a:prstGeom>
            <a:grpFill/>
            <a:ln w="952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endParaRPr lang="zh-CN" altLang="en-US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490" name="Rectangle 262"/>
            <p:cNvSpPr/>
            <p:nvPr/>
          </p:nvSpPr>
          <p:spPr>
            <a:xfrm>
              <a:off x="7379880" y="2984009"/>
              <a:ext cx="300726" cy="113110"/>
            </a:xfrm>
            <a:prstGeom prst="rect">
              <a:avLst/>
            </a:prstGeom>
            <a:grpFill/>
            <a:ln w="952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endParaRPr lang="zh-CN" altLang="en-US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491" name="Rectangle 263"/>
            <p:cNvSpPr/>
            <p:nvPr/>
          </p:nvSpPr>
          <p:spPr>
            <a:xfrm>
              <a:off x="7781313" y="2984009"/>
              <a:ext cx="297719" cy="113110"/>
            </a:xfrm>
            <a:prstGeom prst="rect">
              <a:avLst/>
            </a:prstGeom>
            <a:grpFill/>
            <a:ln w="952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endParaRPr lang="zh-CN" altLang="en-US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492" name="Rectangle 264"/>
            <p:cNvSpPr/>
            <p:nvPr/>
          </p:nvSpPr>
          <p:spPr>
            <a:xfrm>
              <a:off x="8179739" y="2984009"/>
              <a:ext cx="297719" cy="113110"/>
            </a:xfrm>
            <a:prstGeom prst="rect">
              <a:avLst/>
            </a:prstGeom>
            <a:grpFill/>
            <a:ln w="952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endParaRPr lang="zh-CN" altLang="en-US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493" name="Rectangle 265"/>
            <p:cNvSpPr/>
            <p:nvPr/>
          </p:nvSpPr>
          <p:spPr>
            <a:xfrm>
              <a:off x="8578164" y="2984009"/>
              <a:ext cx="300726" cy="113110"/>
            </a:xfrm>
            <a:prstGeom prst="rect">
              <a:avLst/>
            </a:prstGeom>
            <a:grpFill/>
            <a:ln w="952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endParaRPr lang="zh-CN" altLang="en-US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481" name="组合 480"/>
          <p:cNvGrpSpPr/>
          <p:nvPr/>
        </p:nvGrpSpPr>
        <p:grpSpPr>
          <a:xfrm>
            <a:off x="6566265" y="3043705"/>
            <a:ext cx="2301875" cy="113110"/>
            <a:chOff x="6577015" y="2984009"/>
            <a:chExt cx="2301875" cy="113110"/>
          </a:xfrm>
          <a:solidFill>
            <a:srgbClr val="7030A0"/>
          </a:solidFill>
        </p:grpSpPr>
        <p:sp>
          <p:nvSpPr>
            <p:cNvPr id="482" name="Rectangle 260"/>
            <p:cNvSpPr/>
            <p:nvPr/>
          </p:nvSpPr>
          <p:spPr>
            <a:xfrm>
              <a:off x="6577015" y="2984009"/>
              <a:ext cx="300726" cy="113110"/>
            </a:xfrm>
            <a:prstGeom prst="rect">
              <a:avLst/>
            </a:prstGeom>
            <a:grpFill/>
            <a:ln w="952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endParaRPr lang="zh-CN" altLang="en-US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483" name="Rectangle 261"/>
            <p:cNvSpPr/>
            <p:nvPr/>
          </p:nvSpPr>
          <p:spPr>
            <a:xfrm>
              <a:off x="6978448" y="2984009"/>
              <a:ext cx="300726" cy="113110"/>
            </a:xfrm>
            <a:prstGeom prst="rect">
              <a:avLst/>
            </a:prstGeom>
            <a:grpFill/>
            <a:ln w="952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endParaRPr lang="zh-CN" altLang="en-US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484" name="Rectangle 262"/>
            <p:cNvSpPr/>
            <p:nvPr/>
          </p:nvSpPr>
          <p:spPr>
            <a:xfrm>
              <a:off x="7379880" y="2984009"/>
              <a:ext cx="300726" cy="113110"/>
            </a:xfrm>
            <a:prstGeom prst="rect">
              <a:avLst/>
            </a:prstGeom>
            <a:grpFill/>
            <a:ln w="952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endParaRPr lang="zh-CN" altLang="en-US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485" name="Rectangle 263"/>
            <p:cNvSpPr/>
            <p:nvPr/>
          </p:nvSpPr>
          <p:spPr>
            <a:xfrm>
              <a:off x="7781313" y="2984009"/>
              <a:ext cx="297719" cy="113110"/>
            </a:xfrm>
            <a:prstGeom prst="rect">
              <a:avLst/>
            </a:prstGeom>
            <a:grpFill/>
            <a:ln w="952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endParaRPr lang="zh-CN" altLang="en-US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486" name="Rectangle 264"/>
            <p:cNvSpPr/>
            <p:nvPr/>
          </p:nvSpPr>
          <p:spPr>
            <a:xfrm>
              <a:off x="8179739" y="2984009"/>
              <a:ext cx="297719" cy="113110"/>
            </a:xfrm>
            <a:prstGeom prst="rect">
              <a:avLst/>
            </a:prstGeom>
            <a:grpFill/>
            <a:ln w="952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endParaRPr lang="zh-CN" altLang="en-US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  <a:sym typeface="Arial" panose="020B0604020202020204" pitchFamily="34" charset="0"/>
              </a:endParaRPr>
            </a:p>
          </p:txBody>
        </p:sp>
        <p:sp>
          <p:nvSpPr>
            <p:cNvPr id="487" name="Rectangle 265"/>
            <p:cNvSpPr/>
            <p:nvPr/>
          </p:nvSpPr>
          <p:spPr>
            <a:xfrm>
              <a:off x="8578164" y="2984009"/>
              <a:ext cx="300726" cy="113110"/>
            </a:xfrm>
            <a:prstGeom prst="rect">
              <a:avLst/>
            </a:prstGeom>
            <a:grpFill/>
            <a:ln w="9525"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endParaRPr lang="zh-CN" altLang="en-US" noProof="1">
                <a:solidFill>
                  <a:srgbClr val="CC3399"/>
                </a:solidFill>
                <a:latin typeface="黑体" panose="02010609060101010101" pitchFamily="2" charset="-122"/>
                <a:ea typeface="黑体" panose="02010609060101010101" pitchFamily="2" charset="-122"/>
                <a:sym typeface="Arial" panose="020B0604020202020204" pitchFamily="34" charset="0"/>
              </a:endParaRPr>
            </a:p>
          </p:txBody>
        </p:sp>
      </p:grpSp>
      <p:sp>
        <p:nvSpPr>
          <p:cNvPr id="381" name="Text Box 322"/>
          <p:cNvSpPr txBox="1">
            <a:spLocks noChangeArrowheads="1"/>
          </p:cNvSpPr>
          <p:nvPr/>
        </p:nvSpPr>
        <p:spPr bwMode="auto">
          <a:xfrm>
            <a:off x="3971405" y="2370146"/>
            <a:ext cx="1227079" cy="307777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1400" dirty="0">
                <a:latin typeface="黑体" panose="02010609060101010101" pitchFamily="2" charset="-122"/>
                <a:ea typeface="黑体" panose="02010609060101010101" pitchFamily="2" charset="-122"/>
              </a:rPr>
              <a:t>管理</a:t>
            </a:r>
            <a:r>
              <a:rPr lang="zh-CN" altLang="en-US" sz="1400" dirty="0" smtClean="0">
                <a:latin typeface="黑体" panose="02010609060101010101" pitchFamily="2" charset="-122"/>
                <a:ea typeface="黑体" panose="02010609060101010101" pitchFamily="2" charset="-122"/>
              </a:rPr>
              <a:t>（</a:t>
            </a:r>
            <a:r>
              <a:rPr lang="en-US" altLang="zh-CN" sz="1400" dirty="0" smtClean="0">
                <a:latin typeface="黑体" panose="02010609060101010101" pitchFamily="2" charset="-122"/>
                <a:ea typeface="黑体" panose="02010609060101010101" pitchFamily="2" charset="-122"/>
              </a:rPr>
              <a:t>40</a:t>
            </a:r>
            <a:r>
              <a:rPr lang="zh-CN" altLang="en-US" sz="1400" dirty="0" smtClean="0">
                <a:latin typeface="黑体" panose="02010609060101010101" pitchFamily="2" charset="-122"/>
                <a:ea typeface="黑体" panose="02010609060101010101" pitchFamily="2" charset="-122"/>
              </a:rPr>
              <a:t>）</a:t>
            </a:r>
            <a:endParaRPr kumimoji="0" lang="en-US" altLang="zh-CN" sz="1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382" name="Text Box 322"/>
          <p:cNvSpPr txBox="1">
            <a:spLocks noChangeArrowheads="1"/>
          </p:cNvSpPr>
          <p:nvPr/>
        </p:nvSpPr>
        <p:spPr bwMode="auto">
          <a:xfrm>
            <a:off x="4030831" y="4009689"/>
            <a:ext cx="1167653" cy="307777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1400" dirty="0" smtClean="0">
                <a:latin typeface="黑体" panose="02010609060101010101" pitchFamily="2" charset="-122"/>
                <a:ea typeface="黑体" panose="02010609060101010101" pitchFamily="2" charset="-122"/>
              </a:rPr>
              <a:t>物流（</a:t>
            </a:r>
            <a:r>
              <a:rPr lang="en-US" altLang="zh-CN" sz="1400" dirty="0" smtClean="0">
                <a:latin typeface="黑体" panose="02010609060101010101" pitchFamily="2" charset="-122"/>
                <a:ea typeface="黑体" panose="02010609060101010101" pitchFamily="2" charset="-122"/>
              </a:rPr>
              <a:t>10</a:t>
            </a:r>
            <a:r>
              <a:rPr lang="zh-CN" altLang="en-US" sz="1400" dirty="0" smtClean="0">
                <a:latin typeface="黑体" panose="02010609060101010101" pitchFamily="2" charset="-122"/>
                <a:ea typeface="黑体" panose="02010609060101010101" pitchFamily="2" charset="-122"/>
              </a:rPr>
              <a:t>）</a:t>
            </a:r>
            <a:endParaRPr kumimoji="0" lang="en-US" altLang="zh-CN" sz="1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383" name="Text Box 322"/>
          <p:cNvSpPr txBox="1">
            <a:spLocks noChangeArrowheads="1"/>
          </p:cNvSpPr>
          <p:nvPr/>
        </p:nvSpPr>
        <p:spPr bwMode="auto">
          <a:xfrm>
            <a:off x="921708" y="2359701"/>
            <a:ext cx="977542" cy="307777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1400" dirty="0" smtClean="0">
                <a:latin typeface="黑体" panose="02010609060101010101" pitchFamily="2" charset="-122"/>
                <a:ea typeface="黑体" panose="02010609060101010101" pitchFamily="2" charset="-122"/>
              </a:rPr>
              <a:t>应用（</a:t>
            </a:r>
            <a:r>
              <a:rPr lang="en-US" altLang="zh-CN" sz="1400" dirty="0" smtClean="0">
                <a:latin typeface="黑体" panose="02010609060101010101" pitchFamily="2" charset="-122"/>
                <a:ea typeface="黑体" panose="02010609060101010101" pitchFamily="2" charset="-122"/>
              </a:rPr>
              <a:t>24</a:t>
            </a:r>
            <a:r>
              <a:rPr lang="zh-CN" altLang="en-US" sz="1400" dirty="0" smtClean="0">
                <a:latin typeface="黑体" panose="02010609060101010101" pitchFamily="2" charset="-122"/>
                <a:ea typeface="黑体" panose="02010609060101010101" pitchFamily="2" charset="-122"/>
              </a:rPr>
              <a:t>）</a:t>
            </a:r>
            <a:endParaRPr kumimoji="0" lang="en-US" altLang="zh-CN" sz="1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385" name="Text Box 322"/>
          <p:cNvSpPr txBox="1">
            <a:spLocks noChangeArrowheads="1"/>
          </p:cNvSpPr>
          <p:nvPr/>
        </p:nvSpPr>
        <p:spPr bwMode="auto">
          <a:xfrm>
            <a:off x="921707" y="1296984"/>
            <a:ext cx="1095675" cy="307032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1400" dirty="0">
                <a:latin typeface="黑体" panose="02010609060101010101" pitchFamily="2" charset="-122"/>
                <a:ea typeface="黑体" panose="02010609060101010101" pitchFamily="2" charset="-122"/>
              </a:rPr>
              <a:t>计自</a:t>
            </a:r>
            <a:r>
              <a:rPr lang="zh-CN" altLang="en-US" sz="1400" dirty="0" smtClean="0">
                <a:latin typeface="黑体" panose="02010609060101010101" pitchFamily="2" charset="-122"/>
                <a:ea typeface="黑体" panose="02010609060101010101" pitchFamily="2" charset="-122"/>
              </a:rPr>
              <a:t>（</a:t>
            </a:r>
            <a:r>
              <a:rPr lang="en-US" altLang="zh-CN" sz="1400" dirty="0" smtClean="0">
                <a:latin typeface="黑体" panose="02010609060101010101" pitchFamily="2" charset="-122"/>
                <a:ea typeface="黑体" panose="02010609060101010101" pitchFamily="2" charset="-122"/>
              </a:rPr>
              <a:t>9</a:t>
            </a:r>
            <a:r>
              <a:rPr lang="zh-CN" altLang="en-US" sz="1400" dirty="0" smtClean="0">
                <a:latin typeface="黑体" panose="02010609060101010101" pitchFamily="2" charset="-122"/>
                <a:ea typeface="黑体" panose="02010609060101010101" pitchFamily="2" charset="-122"/>
              </a:rPr>
              <a:t>）</a:t>
            </a:r>
            <a:endParaRPr kumimoji="0" lang="en-US" altLang="zh-CN" sz="1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388" name="Text Box 322"/>
          <p:cNvSpPr txBox="1">
            <a:spLocks noChangeArrowheads="1"/>
          </p:cNvSpPr>
          <p:nvPr/>
        </p:nvSpPr>
        <p:spPr bwMode="auto">
          <a:xfrm>
            <a:off x="971600" y="3864909"/>
            <a:ext cx="927649" cy="307777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1400" dirty="0" smtClean="0">
                <a:latin typeface="黑体" panose="02010609060101010101" pitchFamily="2" charset="-122"/>
                <a:ea typeface="黑体" panose="02010609060101010101" pitchFamily="2" charset="-122"/>
              </a:rPr>
              <a:t>电商（</a:t>
            </a:r>
            <a:r>
              <a:rPr lang="en-US" altLang="zh-CN" sz="1400" dirty="0" smtClean="0">
                <a:latin typeface="黑体" panose="02010609060101010101" pitchFamily="2" charset="-122"/>
                <a:ea typeface="黑体" panose="02010609060101010101" pitchFamily="2" charset="-122"/>
              </a:rPr>
              <a:t>16</a:t>
            </a:r>
            <a:r>
              <a:rPr lang="zh-CN" altLang="en-US" sz="1400" dirty="0" smtClean="0">
                <a:latin typeface="黑体" panose="02010609060101010101" pitchFamily="2" charset="-122"/>
                <a:ea typeface="黑体" panose="02010609060101010101" pitchFamily="2" charset="-122"/>
              </a:rPr>
              <a:t>）</a:t>
            </a:r>
            <a:endParaRPr kumimoji="0" lang="en-US" altLang="zh-CN" sz="1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389" name="Text Box 322"/>
          <p:cNvSpPr txBox="1">
            <a:spLocks noChangeArrowheads="1"/>
          </p:cNvSpPr>
          <p:nvPr/>
        </p:nvSpPr>
        <p:spPr bwMode="auto">
          <a:xfrm>
            <a:off x="4011735" y="3527091"/>
            <a:ext cx="1178602" cy="307777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1400" dirty="0">
                <a:latin typeface="黑体" panose="02010609060101010101" pitchFamily="2" charset="-122"/>
                <a:ea typeface="黑体" panose="02010609060101010101" pitchFamily="2" charset="-122"/>
              </a:rPr>
              <a:t>经外</a:t>
            </a:r>
            <a:r>
              <a:rPr lang="zh-CN" altLang="en-US" sz="1400" dirty="0" smtClean="0">
                <a:latin typeface="黑体" panose="02010609060101010101" pitchFamily="2" charset="-122"/>
                <a:ea typeface="黑体" panose="02010609060101010101" pitchFamily="2" charset="-122"/>
              </a:rPr>
              <a:t>（</a:t>
            </a:r>
            <a:r>
              <a:rPr lang="en-US" altLang="zh-CN" sz="1400" dirty="0" smtClean="0">
                <a:latin typeface="黑体" panose="02010609060101010101" pitchFamily="2" charset="-122"/>
                <a:ea typeface="黑体" panose="02010609060101010101" pitchFamily="2" charset="-122"/>
              </a:rPr>
              <a:t>20</a:t>
            </a:r>
            <a:r>
              <a:rPr lang="zh-CN" altLang="en-US" sz="1400" dirty="0" smtClean="0">
                <a:latin typeface="黑体" panose="02010609060101010101" pitchFamily="2" charset="-122"/>
                <a:ea typeface="黑体" panose="02010609060101010101" pitchFamily="2" charset="-122"/>
              </a:rPr>
              <a:t>）</a:t>
            </a:r>
            <a:endParaRPr kumimoji="0" lang="en-US" altLang="zh-CN" sz="1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390" name="Text Box 322"/>
          <p:cNvSpPr txBox="1">
            <a:spLocks noChangeArrowheads="1"/>
          </p:cNvSpPr>
          <p:nvPr/>
        </p:nvSpPr>
        <p:spPr bwMode="auto">
          <a:xfrm>
            <a:off x="6986085" y="2025715"/>
            <a:ext cx="1458157" cy="307777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1400" dirty="0" smtClean="0">
                <a:latin typeface="黑体" panose="02010609060101010101" pitchFamily="2" charset="-122"/>
                <a:ea typeface="黑体" panose="02010609060101010101" pitchFamily="2" charset="-122"/>
              </a:rPr>
              <a:t>人工智能（</a:t>
            </a:r>
            <a:r>
              <a:rPr lang="en-US" altLang="zh-CN" sz="1400" dirty="0" smtClean="0">
                <a:latin typeface="黑体" panose="02010609060101010101" pitchFamily="2" charset="-122"/>
                <a:ea typeface="黑体" panose="02010609060101010101" pitchFamily="2" charset="-122"/>
              </a:rPr>
              <a:t>12</a:t>
            </a:r>
            <a:r>
              <a:rPr lang="zh-CN" altLang="en-US" sz="1400" dirty="0" smtClean="0">
                <a:latin typeface="黑体" panose="02010609060101010101" pitchFamily="2" charset="-122"/>
                <a:ea typeface="黑体" panose="02010609060101010101" pitchFamily="2" charset="-122"/>
              </a:rPr>
              <a:t>）</a:t>
            </a:r>
            <a:endParaRPr kumimoji="0" lang="en-US" altLang="zh-CN" sz="1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391" name="Text Box 322"/>
          <p:cNvSpPr txBox="1">
            <a:spLocks noChangeArrowheads="1"/>
          </p:cNvSpPr>
          <p:nvPr/>
        </p:nvSpPr>
        <p:spPr bwMode="auto">
          <a:xfrm>
            <a:off x="7279328" y="3832717"/>
            <a:ext cx="939664" cy="307777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1400" dirty="0" smtClean="0">
                <a:latin typeface="黑体" panose="02010609060101010101" pitchFamily="2" charset="-122"/>
                <a:ea typeface="黑体" panose="02010609060101010101" pitchFamily="2" charset="-122"/>
              </a:rPr>
              <a:t>文法（</a:t>
            </a:r>
            <a:r>
              <a:rPr lang="en-US" altLang="zh-CN" sz="1400" dirty="0" smtClean="0">
                <a:latin typeface="黑体" panose="02010609060101010101" pitchFamily="2" charset="-122"/>
                <a:ea typeface="黑体" panose="02010609060101010101" pitchFamily="2" charset="-122"/>
              </a:rPr>
              <a:t>16</a:t>
            </a:r>
            <a:r>
              <a:rPr lang="zh-CN" altLang="en-US" sz="1400" dirty="0" smtClean="0">
                <a:latin typeface="黑体" panose="02010609060101010101" pitchFamily="2" charset="-122"/>
                <a:ea typeface="黑体" panose="02010609060101010101" pitchFamily="2" charset="-122"/>
              </a:rPr>
              <a:t>）</a:t>
            </a:r>
            <a:endParaRPr kumimoji="0" lang="en-US" altLang="zh-CN" sz="1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386" name="Text Box 322"/>
          <p:cNvSpPr txBox="1">
            <a:spLocks noChangeArrowheads="1"/>
          </p:cNvSpPr>
          <p:nvPr/>
        </p:nvSpPr>
        <p:spPr bwMode="auto">
          <a:xfrm>
            <a:off x="7109662" y="2695801"/>
            <a:ext cx="1208185" cy="307777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1400" dirty="0" smtClean="0">
                <a:latin typeface="黑体" panose="02010609060101010101" pitchFamily="2" charset="-122"/>
                <a:ea typeface="黑体" panose="02010609060101010101" pitchFamily="2" charset="-122"/>
              </a:rPr>
              <a:t>艺设（</a:t>
            </a:r>
            <a:r>
              <a:rPr lang="en-US" altLang="zh-CN" sz="1400" dirty="0" smtClean="0">
                <a:latin typeface="黑体" panose="02010609060101010101" pitchFamily="2" charset="-122"/>
                <a:ea typeface="黑体" panose="02010609060101010101" pitchFamily="2" charset="-122"/>
              </a:rPr>
              <a:t>12</a:t>
            </a:r>
            <a:r>
              <a:rPr lang="zh-CN" altLang="en-US" sz="1400" dirty="0" smtClean="0">
                <a:latin typeface="黑体" panose="02010609060101010101" pitchFamily="2" charset="-122"/>
                <a:ea typeface="黑体" panose="02010609060101010101" pitchFamily="2" charset="-122"/>
              </a:rPr>
              <a:t>）</a:t>
            </a:r>
            <a:endParaRPr kumimoji="0" lang="en-US" altLang="zh-CN" sz="1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392" name="Text Box 322"/>
          <p:cNvSpPr txBox="1">
            <a:spLocks noChangeArrowheads="1"/>
          </p:cNvSpPr>
          <p:nvPr/>
        </p:nvSpPr>
        <p:spPr bwMode="auto">
          <a:xfrm>
            <a:off x="4033178" y="4362896"/>
            <a:ext cx="1167653" cy="304993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1400" dirty="0" smtClean="0">
                <a:latin typeface="黑体" panose="02010609060101010101" pitchFamily="2" charset="-122"/>
                <a:ea typeface="黑体" panose="02010609060101010101" pitchFamily="2" charset="-122"/>
              </a:rPr>
              <a:t>环生（</a:t>
            </a:r>
            <a:r>
              <a:rPr lang="en-US" altLang="zh-CN" sz="1400" dirty="0" smtClean="0">
                <a:latin typeface="黑体" panose="02010609060101010101" pitchFamily="2" charset="-122"/>
                <a:ea typeface="黑体" panose="02010609060101010101" pitchFamily="2" charset="-122"/>
              </a:rPr>
              <a:t>10</a:t>
            </a:r>
            <a:r>
              <a:rPr lang="zh-CN" altLang="en-US" sz="1400" dirty="0" smtClean="0">
                <a:latin typeface="黑体" panose="02010609060101010101" pitchFamily="2" charset="-122"/>
                <a:ea typeface="黑体" panose="02010609060101010101" pitchFamily="2" charset="-122"/>
              </a:rPr>
              <a:t>）</a:t>
            </a:r>
            <a:endParaRPr kumimoji="0" lang="en-US" altLang="zh-CN" sz="1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393" name="Text Box 322"/>
          <p:cNvSpPr txBox="1">
            <a:spLocks noChangeArrowheads="1"/>
          </p:cNvSpPr>
          <p:nvPr/>
        </p:nvSpPr>
        <p:spPr bwMode="auto">
          <a:xfrm>
            <a:off x="3120634" y="1328810"/>
            <a:ext cx="3015335" cy="276999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1200" dirty="0" smtClean="0">
                <a:latin typeface="黑体" panose="02010609060101010101" pitchFamily="2" charset="-122"/>
                <a:ea typeface="黑体" panose="02010609060101010101" pitchFamily="2" charset="-122"/>
              </a:rPr>
              <a:t>各学院党总支书记、学生党支部书记（</a:t>
            </a:r>
            <a:r>
              <a:rPr lang="en-US" altLang="zh-CN" sz="1200" dirty="0" smtClean="0">
                <a:latin typeface="黑体" panose="02010609060101010101" pitchFamily="2" charset="-122"/>
                <a:ea typeface="黑体" panose="02010609060101010101" pitchFamily="2" charset="-122"/>
              </a:rPr>
              <a:t>15</a:t>
            </a:r>
            <a:r>
              <a:rPr lang="zh-CN" altLang="en-US" sz="1200" dirty="0" smtClean="0">
                <a:latin typeface="黑体" panose="02010609060101010101" pitchFamily="2" charset="-122"/>
                <a:ea typeface="黑体" panose="02010609060101010101" pitchFamily="2" charset="-122"/>
              </a:rPr>
              <a:t>）</a:t>
            </a:r>
            <a:endParaRPr kumimoji="0" lang="en-US" altLang="zh-CN" sz="12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394" name="Text Box 322"/>
          <p:cNvSpPr txBox="1">
            <a:spLocks noChangeArrowheads="1"/>
          </p:cNvSpPr>
          <p:nvPr/>
        </p:nvSpPr>
        <p:spPr bwMode="auto">
          <a:xfrm>
            <a:off x="7109663" y="329180"/>
            <a:ext cx="1586801" cy="461665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3300"/>
                </a:solidFill>
                <a:effectLst/>
                <a:uLnTx/>
                <a:uFillTx/>
                <a:latin typeface="黑体" panose="02010609060101010101" pitchFamily="2" charset="-122"/>
                <a:ea typeface="黑体" panose="02010609060101010101" pitchFamily="2" charset="-122"/>
              </a:rPr>
              <a:t>隔位就座</a:t>
            </a:r>
            <a:endParaRPr kumimoji="0" lang="en-US" altLang="zh-CN" sz="2400" b="1" i="0" u="none" strike="noStrike" kern="1200" cap="none" spc="0" normalizeH="0" baseline="0" noProof="0" dirty="0" smtClean="0">
              <a:ln>
                <a:noFill/>
              </a:ln>
              <a:solidFill>
                <a:srgbClr val="FF3300"/>
              </a:solidFill>
              <a:effectLst/>
              <a:uLnTx/>
              <a:uFillTx/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8951721" y="1032430"/>
            <a:ext cx="17180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00" dirty="0" smtClean="0"/>
              <a:t>6</a:t>
            </a:r>
            <a:endParaRPr lang="zh-CN" altLang="en-US" sz="1100" dirty="0"/>
          </a:p>
        </p:txBody>
      </p:sp>
      <p:sp>
        <p:nvSpPr>
          <p:cNvPr id="416" name="TextBox 415"/>
          <p:cNvSpPr txBox="1"/>
          <p:nvPr/>
        </p:nvSpPr>
        <p:spPr>
          <a:xfrm>
            <a:off x="6255511" y="1009280"/>
            <a:ext cx="28407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00" dirty="0"/>
              <a:t>9</a:t>
            </a:r>
            <a:endParaRPr lang="zh-CN" altLang="en-US" sz="1100" dirty="0"/>
          </a:p>
        </p:txBody>
      </p:sp>
      <p:sp>
        <p:nvSpPr>
          <p:cNvPr id="417" name="TextBox 416"/>
          <p:cNvSpPr txBox="1"/>
          <p:nvPr/>
        </p:nvSpPr>
        <p:spPr>
          <a:xfrm>
            <a:off x="2649234" y="1000784"/>
            <a:ext cx="17180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00" dirty="0" smtClean="0"/>
              <a:t>6</a:t>
            </a:r>
            <a:endParaRPr lang="zh-CN" altLang="en-US" sz="1100" dirty="0"/>
          </a:p>
        </p:txBody>
      </p:sp>
      <p:sp>
        <p:nvSpPr>
          <p:cNvPr id="418" name="TextBox 417"/>
          <p:cNvSpPr txBox="1"/>
          <p:nvPr/>
        </p:nvSpPr>
        <p:spPr>
          <a:xfrm>
            <a:off x="998683" y="568749"/>
            <a:ext cx="65099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00" dirty="0" smtClean="0"/>
              <a:t>193</a:t>
            </a:r>
            <a:r>
              <a:rPr lang="zh-CN" altLang="en-US" sz="1100" dirty="0" smtClean="0"/>
              <a:t>人</a:t>
            </a:r>
            <a:endParaRPr lang="zh-CN" altLang="en-US" sz="1100" dirty="0"/>
          </a:p>
        </p:txBody>
      </p:sp>
      <p:sp>
        <p:nvSpPr>
          <p:cNvPr id="419" name="矩形 19"/>
          <p:cNvSpPr/>
          <p:nvPr/>
        </p:nvSpPr>
        <p:spPr>
          <a:xfrm>
            <a:off x="6468577" y="1581781"/>
            <a:ext cx="2509987" cy="171450"/>
          </a:xfrm>
          <a:prstGeom prst="rect">
            <a:avLst/>
          </a:prstGeom>
          <a:solidFill>
            <a:srgbClr val="00B0F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t"/>
          <a:lstStyle/>
          <a:p>
            <a:pPr algn="r"/>
            <a:endParaRPr lang="zh-CN" altLang="en-US" dirty="0"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  <p:sp>
        <p:nvSpPr>
          <p:cNvPr id="420" name="TextBox 419"/>
          <p:cNvSpPr txBox="1"/>
          <p:nvPr/>
        </p:nvSpPr>
        <p:spPr>
          <a:xfrm>
            <a:off x="8802470" y="2457451"/>
            <a:ext cx="40504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00" dirty="0" smtClean="0"/>
              <a:t>24</a:t>
            </a:r>
            <a:endParaRPr lang="zh-CN" altLang="en-US" sz="1100" dirty="0"/>
          </a:p>
        </p:txBody>
      </p:sp>
      <p:sp>
        <p:nvSpPr>
          <p:cNvPr id="421" name="TextBox 420"/>
          <p:cNvSpPr txBox="1"/>
          <p:nvPr/>
        </p:nvSpPr>
        <p:spPr>
          <a:xfrm>
            <a:off x="6259687" y="2366365"/>
            <a:ext cx="40504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00" dirty="0" smtClean="0"/>
              <a:t>40</a:t>
            </a:r>
            <a:endParaRPr lang="zh-CN" altLang="en-US" sz="1100" dirty="0"/>
          </a:p>
        </p:txBody>
      </p:sp>
      <p:sp>
        <p:nvSpPr>
          <p:cNvPr id="422" name="TextBox 421"/>
          <p:cNvSpPr txBox="1"/>
          <p:nvPr/>
        </p:nvSpPr>
        <p:spPr>
          <a:xfrm>
            <a:off x="2541617" y="2434191"/>
            <a:ext cx="40504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00" dirty="0" smtClean="0"/>
              <a:t>24</a:t>
            </a:r>
          </a:p>
        </p:txBody>
      </p:sp>
      <p:sp>
        <p:nvSpPr>
          <p:cNvPr id="423" name="TextBox 422"/>
          <p:cNvSpPr txBox="1"/>
          <p:nvPr/>
        </p:nvSpPr>
        <p:spPr>
          <a:xfrm>
            <a:off x="2377976" y="3864909"/>
            <a:ext cx="40504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00" dirty="0" smtClean="0"/>
              <a:t>16</a:t>
            </a:r>
            <a:endParaRPr lang="zh-CN" altLang="en-US" sz="1100" dirty="0"/>
          </a:p>
        </p:txBody>
      </p:sp>
      <p:sp>
        <p:nvSpPr>
          <p:cNvPr id="424" name="TextBox 423"/>
          <p:cNvSpPr txBox="1"/>
          <p:nvPr/>
        </p:nvSpPr>
        <p:spPr>
          <a:xfrm>
            <a:off x="6424226" y="3900553"/>
            <a:ext cx="40504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00" dirty="0" smtClean="0"/>
              <a:t>40</a:t>
            </a:r>
            <a:endParaRPr lang="zh-CN" altLang="en-US" sz="1100" dirty="0"/>
          </a:p>
        </p:txBody>
      </p:sp>
      <p:sp>
        <p:nvSpPr>
          <p:cNvPr id="425" name="TextBox 424"/>
          <p:cNvSpPr txBox="1"/>
          <p:nvPr/>
        </p:nvSpPr>
        <p:spPr>
          <a:xfrm>
            <a:off x="8599947" y="3878884"/>
            <a:ext cx="40504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00" dirty="0" smtClean="0"/>
              <a:t>16</a:t>
            </a:r>
            <a:endParaRPr lang="zh-CN" altLang="en-US" sz="1100" dirty="0"/>
          </a:p>
        </p:txBody>
      </p:sp>
      <p:sp>
        <p:nvSpPr>
          <p:cNvPr id="387" name="Text Box 322"/>
          <p:cNvSpPr txBox="1">
            <a:spLocks noChangeArrowheads="1"/>
          </p:cNvSpPr>
          <p:nvPr/>
        </p:nvSpPr>
        <p:spPr bwMode="auto">
          <a:xfrm>
            <a:off x="6840641" y="1298568"/>
            <a:ext cx="1793975" cy="307777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lvl1pPr algn="l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algn="l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algn="l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algn="l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algn="l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1400" dirty="0" smtClean="0">
                <a:latin typeface="黑体" panose="02010609060101010101" pitchFamily="2" charset="-122"/>
                <a:ea typeface="黑体" panose="02010609060101010101" pitchFamily="2" charset="-122"/>
              </a:rPr>
              <a:t>思政课部教师（</a:t>
            </a:r>
            <a:r>
              <a:rPr lang="en-US" altLang="zh-CN" sz="1400" dirty="0" smtClean="0">
                <a:latin typeface="黑体" panose="02010609060101010101" pitchFamily="2" charset="-122"/>
                <a:ea typeface="黑体" panose="02010609060101010101" pitchFamily="2" charset="-122"/>
              </a:rPr>
              <a:t>9</a:t>
            </a:r>
            <a:r>
              <a:rPr lang="zh-CN" altLang="en-US" sz="1400" dirty="0" smtClean="0">
                <a:latin typeface="黑体" panose="02010609060101010101" pitchFamily="2" charset="-122"/>
                <a:ea typeface="黑体" panose="02010609060101010101" pitchFamily="2" charset="-122"/>
              </a:rPr>
              <a:t>）</a:t>
            </a:r>
            <a:endParaRPr kumimoji="0" lang="en-US" altLang="zh-CN" sz="1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黑体" panose="02010609060101010101" pitchFamily="2" charset="-122"/>
              <a:ea typeface="黑体" panose="0201060906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302095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默认设计模板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黑体" panose="02010609060101010101" pitchFamily="2" charset="-122"/>
            <a:ea typeface="黑体" panose="0201060906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黑体" panose="02010609060101010101" pitchFamily="2" charset="-122"/>
            <a:ea typeface="黑体" panose="02010609060101010101" pitchFamily="2" charset="-122"/>
          </a:defRPr>
        </a:defPPr>
      </a:lstStyle>
    </a:lnDef>
  </a:objectDefaults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342</TotalTime>
  <Words>86</Words>
  <Application>Microsoft Office PowerPoint</Application>
  <PresentationFormat>全屏显示(16:9)</PresentationFormat>
  <Paragraphs>25</Paragraphs>
  <Slides>1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2" baseType="lpstr">
      <vt:lpstr>默认设计模板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丁晓轩</dc:creator>
  <cp:lastModifiedBy>王曼</cp:lastModifiedBy>
  <cp:revision>132</cp:revision>
  <dcterms:created xsi:type="dcterms:W3CDTF">2011-10-09T12:14:00Z</dcterms:created>
  <dcterms:modified xsi:type="dcterms:W3CDTF">2021-11-30T04:02:01Z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r8>1</vt:r8>
  </property>
  <property fmtid="{D5CDD505-2E9C-101B-9397-08002B2CF9AE}" pid="3" name="KSOProductBuildVer">
    <vt:lpwstr>2052-10.1.0.6876</vt:lpwstr>
  </property>
</Properties>
</file>